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media1.mov" ContentType="video/unknown"/>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1pPr>
    <a:lvl2pPr marL="0" marR="0" indent="2286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2pPr>
    <a:lvl3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3pPr>
    <a:lvl4pPr marL="0" marR="0" indent="6858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4pPr>
    <a:lvl5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5pPr>
    <a:lvl6pPr marL="0" marR="0" indent="11430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6pPr>
    <a:lvl7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7pPr>
    <a:lvl8pPr marL="0" marR="0" indent="16002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8pPr>
    <a:lvl9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def" i="de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noFill/>
        </a:fill>
      </a:tcStyle>
    </a:wholeTbl>
    <a:band2H>
      <a:tcTxStyle b="def" i="def"/>
      <a:tcStyle>
        <a:tcBdr/>
        <a:fill>
          <a:solidFill>
            <a:srgbClr val="676164">
              <a:alpha val="36000"/>
            </a:srgbClr>
          </a:solidFill>
        </a:fill>
      </a:tcStyle>
    </a:band2H>
    <a:firstCol>
      <a:tcTxStyle b="def" i="def">
        <a:fontRef idx="minor">
          <a:srgbClr val="FFFFFF"/>
        </a:fontRef>
        <a:srgbClr val="FFFFFF"/>
      </a:tcTxStyle>
      <a:tcStyle>
        <a:tcBdr>
          <a:left>
            <a:ln w="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Col>
    <a:lastRow>
      <a:tcTxStyle b="def" i="de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0" cap="flat">
              <a:noFill/>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lastRow>
    <a:firstRow>
      <a:tcTxStyle b="def" i="de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0" cap="flat">
              <a:noFill/>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Row>
  </a:tblStyle>
  <a:tblStyle styleId="{C7B018BB-80A7-4F77-B60F-C8B233D01FF8}" styleName="">
    <a:tblBg/>
    <a:wholeTbl>
      <a:tcTxStyle b="def" i="de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676163">
              <a:alpha val="36000"/>
            </a:srgbClr>
          </a:solidFill>
        </a:fill>
      </a:tcStyle>
    </a:wholeTbl>
    <a:band2H>
      <a:tcTxStyle b="def" i="def"/>
      <a:tcStyle>
        <a:tcBdr/>
        <a:fill>
          <a:solidFill>
            <a:srgbClr val="676163">
              <a:alpha val="0"/>
            </a:srgbClr>
          </a:solidFill>
        </a:fill>
      </a:tcStyle>
    </a:band2H>
    <a:firstCol>
      <a:tcTxStyle b="def" i="def">
        <a:fontRef idx="minor">
          <a:srgbClr val="FFFFFF"/>
        </a:fontRef>
        <a:srgbClr val="FFFFFF"/>
      </a:tcTxStyle>
      <a:tcStyle>
        <a:tcBdr>
          <a:left>
            <a:ln w="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0000">
              <a:alpha val="25000"/>
            </a:srgbClr>
          </a:solidFill>
        </a:fill>
      </a:tcStyle>
    </a:firstCol>
    <a:lastRow>
      <a:tcTxStyle b="def" i="de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lastRow>
    <a:firstRow>
      <a:tcTxStyle b="def" i="def">
        <a:fontRef idx="minor">
          <a:srgbClr val="FFFFFF"/>
        </a:fontRef>
        <a:srgbClr val="FFFFFF"/>
      </a:tcTxStyle>
      <a:tcStyle>
        <a:tcBdr>
          <a:left>
            <a:ln w="12700" cap="flat">
              <a:noFill/>
              <a:miter lim="400000"/>
            </a:ln>
          </a:left>
          <a:right>
            <a:ln w="12700" cap="flat">
              <a:noFill/>
              <a:miter lim="400000"/>
            </a:ln>
          </a:right>
          <a:top>
            <a:ln w="0" cap="flat">
              <a:noFill/>
              <a:miter lim="400000"/>
            </a:ln>
          </a:top>
          <a:bottom>
            <a:ln w="1270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firstRow>
  </a:tblStyle>
  <a:tblStyle styleId="{EEE7283C-3CF3-47DC-8721-378D4A62B228}" styleName="">
    <a:tblBg/>
    <a:wholeTbl>
      <a:tcTxStyle b="def" i="de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noFill/>
              <a:miter lim="400000"/>
            </a:ln>
          </a:insideV>
        </a:tcBdr>
        <a:fill>
          <a:noFill/>
        </a:fill>
      </a:tcStyle>
    </a:wholeTbl>
    <a:band2H>
      <a:tcTxStyle b="def" i="def"/>
      <a:tcStyle>
        <a:tcBdr/>
        <a:fill>
          <a:solidFill>
            <a:srgbClr val="94908F">
              <a:alpha val="64999"/>
            </a:srgbClr>
          </a:solidFill>
        </a:fill>
      </a:tcStyle>
    </a:band2H>
    <a:firstCol>
      <a:tcTxStyle b="def" i="de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firstCol>
    <a:lastRow>
      <a:tcTxStyle b="def" i="de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D71E00">
              <a:alpha val="80000"/>
            </a:srgbClr>
          </a:solidFill>
        </a:fill>
      </a:tcStyle>
    </a:lastRow>
    <a:firstRow>
      <a:tcTxStyle b="def" i="de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2800">
              <a:alpha val="80000"/>
            </a:srgbClr>
          </a:solidFill>
        </a:fill>
      </a:tcStyle>
    </a:firstRow>
  </a:tblStyle>
  <a:tblStyle styleId="{CF821DB8-F4EB-4A41-A1BA-3FCAFE7338EE}" styleName="">
    <a:tblBg/>
    <a:wholeTbl>
      <a:tcTxStyle b="def" i="de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wholeTbl>
    <a:band2H>
      <a:tcTxStyle b="def" i="def"/>
      <a:tcStyle>
        <a:tcBdr/>
        <a:fill>
          <a:solidFill>
            <a:srgbClr val="676163">
              <a:alpha val="0"/>
            </a:srgbClr>
          </a:solidFill>
        </a:fill>
      </a:tcStyle>
    </a:band2H>
    <a:firstCol>
      <a:tcTxStyle b="def" i="de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50000"/>
                </a:srgbClr>
              </a:solidFill>
              <a:prstDash val="solid"/>
              <a:miter lim="400000"/>
            </a:ln>
          </a:insideV>
        </a:tcBdr>
        <a:fill>
          <a:noFill/>
        </a:fill>
      </a:tcStyle>
    </a:firstCol>
    <a:lastRow>
      <a:tcTxStyle b="def" i="de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lastRow>
    <a:firstRow>
      <a:tcTxStyle b="def" i="de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firstRow>
  </a:tblStyle>
  <a:tblStyle styleId="{33BA23B1-9221-436E-865A-0063620EA4FD}" styleName="">
    <a:tblBg/>
    <a:wholeTbl>
      <a:tcTxStyle b="def" i="def">
        <a:fontRef idx="minor">
          <a:srgbClr val="FFFFFF"/>
        </a:fontRef>
        <a:srgbClr val="FFFFFF"/>
      </a:tcTxStyle>
      <a:tcStyle>
        <a:tcBdr>
          <a:left>
            <a:ln w="12700" cap="flat">
              <a:solidFill>
                <a:srgbClr val="FFFFFF">
                  <a:alpha val="70000"/>
                </a:srgbClr>
              </a:solidFill>
              <a:prstDash val="solid"/>
              <a:miter lim="400000"/>
            </a:ln>
          </a:left>
          <a:right>
            <a:ln w="12700" cap="flat">
              <a:solidFill>
                <a:srgbClr val="FFFFFF">
                  <a:alpha val="70000"/>
                </a:srgbClr>
              </a:solidFill>
              <a:prstDash val="solid"/>
              <a:miter lim="400000"/>
            </a:ln>
          </a:right>
          <a:top>
            <a:ln w="12700" cap="flat">
              <a:solidFill>
                <a:srgbClr val="FFFFFF">
                  <a:alpha val="70000"/>
                </a:srgbClr>
              </a:solidFill>
              <a:prstDash val="solid"/>
              <a:miter lim="400000"/>
            </a:ln>
          </a:top>
          <a:bottom>
            <a:ln w="12700" cap="flat">
              <a:solidFill>
                <a:srgbClr val="FFFFFF">
                  <a:alpha val="70000"/>
                </a:srgbClr>
              </a:solidFill>
              <a:prstDash val="solid"/>
              <a:miter lim="400000"/>
            </a:ln>
          </a:bottom>
          <a:insideH>
            <a:ln w="12700" cap="flat">
              <a:solidFill>
                <a:srgbClr val="FFFFFF">
                  <a:alpha val="70000"/>
                </a:srgbClr>
              </a:solidFill>
              <a:prstDash val="solid"/>
              <a:miter lim="400000"/>
            </a:ln>
          </a:insideH>
          <a:insideV>
            <a:ln w="12700" cap="flat">
              <a:solidFill>
                <a:srgbClr val="FFFFFF">
                  <a:alpha val="70000"/>
                </a:srgbClr>
              </a:solidFill>
              <a:prstDash val="solid"/>
              <a:miter lim="400000"/>
            </a:ln>
          </a:insideV>
        </a:tcBdr>
        <a:fill>
          <a:noFill/>
        </a:fill>
      </a:tcStyle>
    </a:wholeTbl>
    <a:band2H>
      <a:tcTxStyle b="def" i="def"/>
      <a:tcStyle>
        <a:tcBdr/>
        <a:fill>
          <a:solidFill>
            <a:srgbClr val="676164">
              <a:alpha val="36000"/>
            </a:srgbClr>
          </a:solidFill>
        </a:fill>
      </a:tcStyle>
    </a:band2H>
    <a:firstCol>
      <a:tcTxStyle b="def" i="de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76164">
              <a:alpha val="36000"/>
            </a:srgbClr>
          </a:solidFill>
        </a:fill>
      </a:tcStyle>
    </a:firstCol>
    <a:lastRow>
      <a:tcTxStyle b="def" i="de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lastRow>
    <a:firstRow>
      <a:tcTxStyle b="def" i="de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firstRow>
  </a:tblStyle>
  <a:tblStyle styleId="{2708684C-4D16-4618-839F-0558EEFCDFE6}" styleName="">
    <a:tblBg/>
    <a:wholeTbl>
      <a:tcTxStyle b="def" i="de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noFill/>
        </a:fill>
      </a:tcStyle>
    </a:wholeTbl>
    <a:band2H>
      <a:tcTxStyle b="def" i="def"/>
      <a:tcStyle>
        <a:tcBdr/>
        <a:fill>
          <a:solidFill>
            <a:srgbClr val="676164">
              <a:alpha val="36000"/>
            </a:srgbClr>
          </a:solidFill>
        </a:fill>
      </a:tcStyle>
    </a:band2H>
    <a:firstCol>
      <a:tcTxStyle b="def" i="def">
        <a:fontRef idx="minor">
          <a:srgbClr val="FFFFFF"/>
        </a:fontRef>
        <a:srgbClr val="FFFFFF"/>
      </a:tcTxStyle>
      <a:tcStyle>
        <a:tcBdr>
          <a:left>
            <a:ln w="12700" cap="flat">
              <a:noFill/>
              <a:miter lim="400000"/>
            </a:ln>
          </a:left>
          <a:right>
            <a:ln w="254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25400" cap="flat">
              <a:solidFill>
                <a:srgbClr val="FFFFFF">
                  <a:alpha val="50000"/>
                </a:srgbClr>
              </a:solidFill>
              <a:prstDash val="solid"/>
              <a:miter lim="400000"/>
            </a:ln>
          </a:insideV>
        </a:tcBdr>
        <a:fill>
          <a:noFill/>
        </a:fill>
      </a:tcStyle>
    </a:firstCol>
    <a:lastRow>
      <a:tcTxStyle b="def" i="de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25400" cap="flat">
              <a:solidFill>
                <a:srgbClr val="FFFFFF">
                  <a:alpha val="50000"/>
                </a:srgbClr>
              </a:solidFill>
              <a:prstDash val="solid"/>
              <a:miter lim="400000"/>
            </a:ln>
          </a:top>
          <a:bottom>
            <a:ln w="12700" cap="flat">
              <a:noFill/>
              <a:miter lim="400000"/>
            </a:ln>
          </a:bottom>
          <a:insideH>
            <a:ln w="25400" cap="flat">
              <a:solidFill>
                <a:srgbClr val="A0A4A8"/>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lastRow>
    <a:firstRow>
      <a:tcTxStyle b="def" i="def">
        <a:fontRef idx="minor">
          <a:srgbClr val="FFFFFF"/>
        </a:fontRef>
        <a:srgbClr val="FFFFFF"/>
      </a:tcTxStyle>
      <a:tcStyle>
        <a:tcBdr>
          <a:left>
            <a:ln w="25400" cap="flat">
              <a:solidFill>
                <a:srgbClr val="FFFFFF">
                  <a:alpha val="50000"/>
                </a:srgbClr>
              </a:solidFill>
              <a:prstDash val="solid"/>
              <a:miter lim="400000"/>
            </a:ln>
          </a:left>
          <a:right>
            <a:ln w="25400" cap="flat">
              <a:solidFill>
                <a:srgbClr val="FFFFFF">
                  <a:alpha val="50000"/>
                </a:srgbClr>
              </a:solidFill>
              <a:prstDash val="solid"/>
              <a:miter lim="400000"/>
            </a:ln>
          </a:right>
          <a:top>
            <a:ln w="12700" cap="flat">
              <a:noFill/>
              <a:miter lim="400000"/>
            </a:ln>
          </a:top>
          <a:bottom>
            <a:ln w="25400" cap="flat">
              <a:solidFill>
                <a:srgbClr val="FFFFFF">
                  <a:alpha val="50000"/>
                </a:srgbClr>
              </a:solidFill>
              <a:prstDash val="solid"/>
              <a:miter lim="400000"/>
            </a:ln>
          </a:bottom>
          <a:insideH>
            <a:ln w="25400" cap="flat">
              <a:solidFill>
                <a:srgbClr val="A0A4A8"/>
              </a:solidFill>
              <a:prstDash val="solid"/>
              <a:miter lim="400000"/>
            </a:ln>
          </a:insideH>
          <a:insideV>
            <a:ln w="25400" cap="flat">
              <a:solidFill>
                <a:srgbClr val="FFFFFF">
                  <a:alpha val="50000"/>
                </a:srgbClr>
              </a:solidFill>
              <a:prstDash val="solid"/>
              <a:miter lim="400000"/>
            </a:ln>
          </a:insideV>
        </a:tcBdr>
        <a:fill>
          <a:solidFill>
            <a:srgbClr val="676164">
              <a:alpha val="36000"/>
            </a:srgbClr>
          </a:solidFill>
        </a:fill>
      </a:tcStyle>
    </a:firstRow>
  </a:tblStyle>
  <a:tblStyle styleId="{8F44A2F1-9E1F-4B54-A3A2-5F16C0AD49E2}" styleName="">
    <a:tblBg/>
    <a:wholeTbl>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solidFill>
            <a:srgbClr val="676163">
              <a:alpha val="36000"/>
            </a:srgbClr>
          </a:solidFill>
        </a:fill>
      </a:tcStyle>
    </a:wholeTbl>
    <a:band2H>
      <a:tcTxStyle b="def" i="def"/>
      <a:tcStyle>
        <a:tcBdr/>
        <a:fill>
          <a:solidFill>
            <a:srgbClr val="676163">
              <a:alpha val="0"/>
            </a:srgbClr>
          </a:solidFill>
        </a:fill>
      </a:tcStyle>
    </a:band2H>
    <a:firstCol>
      <a:tcTxStyle b="off" i="off">
        <a:fontRef idx="minor">
          <a:srgbClr val="FFFFFF"/>
        </a:fontRef>
        <a:srgbClr val="FFFFFF"/>
      </a:tcTxStyle>
      <a:tcStyle>
        <a:tcBdr>
          <a:left>
            <a:ln w="25400" cap="flat">
              <a:noFill/>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solidFill>
            <a:srgbClr val="0071EB">
              <a:alpha val="60000"/>
            </a:srgbClr>
          </a:solidFill>
        </a:fill>
      </a:tcStyle>
    </a:firstCol>
    <a:la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noFill/>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solidFill>
            <a:srgbClr val="0071EB">
              <a:alpha val="60000"/>
            </a:srgbClr>
          </a:solidFill>
        </a:fill>
      </a:tcStyle>
    </a:lastRow>
    <a:fir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noFill/>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solidFill>
            <a:srgbClr val="0071EB">
              <a:alpha val="60000"/>
            </a:srgbClr>
          </a:solidFill>
        </a:fill>
      </a:tcStyle>
    </a:firstRow>
  </a:tblStyle>
  <a:tblStyle styleId="{D51ADE6A-740E-44AE-83CC-AE7238B6C88D}"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C5C7C9">
              <a:alpha val="30000"/>
            </a:srgbClr>
          </a:solidFill>
        </a:fill>
      </a:tcStyle>
    </a:band2H>
    <a:firstCol>
      <a:tcTxStyle b="off" i="off">
        <a:fontRef idx="minor">
          <a:srgbClr val="FFFFFF"/>
        </a:fontRef>
        <a:srgbClr val="FFFFFF"/>
      </a:tcTxStyle>
      <a:tcStyle>
        <a:tcBdr>
          <a:left>
            <a:ln w="28575"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Col>
    <a:la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28575"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lastRow>
    <a:fir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28575"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Row>
  </a:tblStyle>
  <a:tblStyle styleId="{4A9BC294-FFE2-49D5-8D69-9E1BD2C41BD5}" styleName="">
    <a:tblBg/>
    <a:wholeTbl>
      <a:tcTxStyle b="off" i="off">
        <a:fontRef idx="minor">
          <a:srgbClr val="73BFFF"/>
        </a:fontRef>
        <a:srgbClr val="73B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C5C7C9">
              <a:alpha val="30000"/>
            </a:srgbClr>
          </a:solidFill>
        </a:fill>
      </a:tcStyle>
    </a:band2H>
    <a:firstCol>
      <a:tcTxStyle b="off" i="off">
        <a:fontRef idx="minor">
          <a:srgbClr val="73BFFF"/>
        </a:fontRef>
        <a:srgbClr val="73BFFF"/>
      </a:tcTxStyle>
      <a:tcStyle>
        <a:tcBdr>
          <a:left>
            <a:ln w="28575"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Col>
    <a:lastRow>
      <a:tcTxStyle b="off" i="off">
        <a:fontRef idx="minor">
          <a:srgbClr val="73BFFF"/>
        </a:fontRef>
        <a:srgbClr val="73B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28575"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lastRow>
    <a:firstRow>
      <a:tcTxStyle b="off" i="off">
        <a:fontRef idx="minor">
          <a:srgbClr val="73BFFF"/>
        </a:fontRef>
        <a:srgbClr val="73BFFF"/>
      </a:tcTxStyle>
      <a:tcStyle>
        <a:tcBdr>
          <a:left>
            <a:ln w="12700" cap="flat">
              <a:solidFill>
                <a:srgbClr val="FFFFFF"/>
              </a:solidFill>
              <a:prstDash val="solid"/>
              <a:miter lim="400000"/>
            </a:ln>
          </a:left>
          <a:right>
            <a:ln w="12700" cap="flat">
              <a:solidFill>
                <a:srgbClr val="FFFFFF"/>
              </a:solidFill>
              <a:prstDash val="solid"/>
              <a:miter lim="400000"/>
            </a:ln>
          </a:right>
          <a:top>
            <a:ln w="28575"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Row>
  </a:tblStyle>
  <a:tblStyle styleId="{BBFC77FB-9ED0-4EC9-95AA-A1379042E648}"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C5C7C9">
              <a:alpha val="30000"/>
            </a:srgbClr>
          </a:solidFill>
        </a:fill>
      </a:tcStyle>
    </a:band2H>
    <a:firstCol>
      <a:tcTxStyle b="off" i="off">
        <a:fontRef idx="minor">
          <a:srgbClr val="FFFFFF"/>
        </a:fontRef>
        <a:srgbClr val="FFFFFF"/>
      </a:tcTxStyle>
      <a:tcStyle>
        <a:tcBdr>
          <a:left>
            <a:ln w="28575"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Col>
    <a:la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28575"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lastRow>
    <a:fir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28575"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s>

</file>

<file path=ppt/media/image1.jpeg>
</file>

<file path=ppt/media/image1.png>
</file>

<file path=ppt/media/image1.tif>
</file>

<file path=ppt/media/image2.png>
</file>

<file path=ppt/media/image3.png>
</file>

<file path=ppt/media/image4.png>
</file>

<file path=ppt/media/media1.mov>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p:nvPr>
            <p:ph type="sldImg"/>
          </p:nvPr>
        </p:nvSpPr>
        <p:spPr>
          <a:xfrm>
            <a:off x="1143000" y="685800"/>
            <a:ext cx="4572000" cy="3429000"/>
          </a:xfrm>
          <a:prstGeom prst="rect">
            <a:avLst/>
          </a:prstGeom>
        </p:spPr>
        <p:txBody>
          <a:bodyPr/>
          <a:lstStyle/>
          <a:p>
            <a:pPr/>
          </a:p>
        </p:txBody>
      </p:sp>
      <p:sp>
        <p:nvSpPr>
          <p:cNvPr id="150" name="Shape 15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584200" latinLnBrk="0">
      <a:defRPr sz="2200">
        <a:latin typeface="Lucida Grande"/>
        <a:ea typeface="Lucida Grande"/>
        <a:cs typeface="Lucida Grande"/>
        <a:sym typeface="Lucida Grande"/>
      </a:defRPr>
    </a:lvl1pPr>
    <a:lvl2pPr indent="228600" defTabSz="584200" latinLnBrk="0">
      <a:defRPr sz="2200">
        <a:latin typeface="Lucida Grande"/>
        <a:ea typeface="Lucida Grande"/>
        <a:cs typeface="Lucida Grande"/>
        <a:sym typeface="Lucida Grande"/>
      </a:defRPr>
    </a:lvl2pPr>
    <a:lvl3pPr indent="457200" defTabSz="584200" latinLnBrk="0">
      <a:defRPr sz="2200">
        <a:latin typeface="Lucida Grande"/>
        <a:ea typeface="Lucida Grande"/>
        <a:cs typeface="Lucida Grande"/>
        <a:sym typeface="Lucida Grande"/>
      </a:defRPr>
    </a:lvl3pPr>
    <a:lvl4pPr indent="685800" defTabSz="584200" latinLnBrk="0">
      <a:defRPr sz="2200">
        <a:latin typeface="Lucida Grande"/>
        <a:ea typeface="Lucida Grande"/>
        <a:cs typeface="Lucida Grande"/>
        <a:sym typeface="Lucida Grande"/>
      </a:defRPr>
    </a:lvl4pPr>
    <a:lvl5pPr indent="914400" defTabSz="584200" latinLnBrk="0">
      <a:defRPr sz="2200">
        <a:latin typeface="Lucida Grande"/>
        <a:ea typeface="Lucida Grande"/>
        <a:cs typeface="Lucida Grande"/>
        <a:sym typeface="Lucida Grande"/>
      </a:defRPr>
    </a:lvl5pPr>
    <a:lvl6pPr indent="1143000" defTabSz="584200" latinLnBrk="0">
      <a:defRPr sz="2200">
        <a:latin typeface="Lucida Grande"/>
        <a:ea typeface="Lucida Grande"/>
        <a:cs typeface="Lucida Grande"/>
        <a:sym typeface="Lucida Grande"/>
      </a:defRPr>
    </a:lvl6pPr>
    <a:lvl7pPr indent="1371600" defTabSz="584200" latinLnBrk="0">
      <a:defRPr sz="2200">
        <a:latin typeface="Lucida Grande"/>
        <a:ea typeface="Lucida Grande"/>
        <a:cs typeface="Lucida Grande"/>
        <a:sym typeface="Lucida Grande"/>
      </a:defRPr>
    </a:lvl7pPr>
    <a:lvl8pPr indent="1600200" defTabSz="584200" latinLnBrk="0">
      <a:defRPr sz="2200">
        <a:latin typeface="Lucida Grande"/>
        <a:ea typeface="Lucida Grande"/>
        <a:cs typeface="Lucida Grande"/>
        <a:sym typeface="Lucida Grande"/>
      </a:defRPr>
    </a:lvl8pPr>
    <a:lvl9pPr indent="1828800" defTabSz="584200" latinLnBrk="0">
      <a:defRPr sz="2200">
        <a:latin typeface="Lucida Grande"/>
        <a:ea typeface="Lucida Grande"/>
        <a:cs typeface="Lucida Grande"/>
        <a:sym typeface="Lucida Grand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8" name="Shape 268"/>
          <p:cNvSpPr/>
          <p:nvPr>
            <p:ph type="sldImg"/>
          </p:nvPr>
        </p:nvSpPr>
        <p:spPr>
          <a:prstGeom prst="rect">
            <a:avLst/>
          </a:prstGeom>
        </p:spPr>
        <p:txBody>
          <a:bodyPr/>
          <a:lstStyle/>
          <a:p>
            <a:pPr/>
          </a:p>
        </p:txBody>
      </p:sp>
      <p:sp>
        <p:nvSpPr>
          <p:cNvPr id="269" name="Shape 269"/>
          <p:cNvSpPr/>
          <p:nvPr>
            <p:ph type="body" sz="quarter" idx="1"/>
          </p:nvPr>
        </p:nvSpPr>
        <p:spPr>
          <a:prstGeom prst="rect">
            <a:avLst/>
          </a:prstGeom>
        </p:spPr>
        <p:txBody>
          <a:bodyPr/>
          <a:lstStyle>
            <a:lvl1pPr marL="80327" marR="40639" defTabSz="914400">
              <a:buClr>
                <a:srgbClr val="000000"/>
              </a:buClr>
              <a:buFont typeface="Lucida Grande"/>
              <a:defRPr>
                <a:uFill>
                  <a:solidFill>
                    <a:srgbClr val="000000"/>
                  </a:solidFill>
                </a:uFill>
              </a:defRPr>
            </a:lvl1pPr>
          </a:lstStyle>
          <a:p>
            <a:pPr/>
            <a:r>
              <a:t>This is the IPv4 header in BLUE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1" name="Shape 331"/>
          <p:cNvSpPr/>
          <p:nvPr>
            <p:ph type="sldImg"/>
          </p:nvPr>
        </p:nvSpPr>
        <p:spPr>
          <a:prstGeom prst="rect">
            <a:avLst/>
          </a:prstGeom>
        </p:spPr>
        <p:txBody>
          <a:bodyPr/>
          <a:lstStyle/>
          <a:p>
            <a:pPr/>
          </a:p>
        </p:txBody>
      </p:sp>
      <p:sp>
        <p:nvSpPr>
          <p:cNvPr id="332" name="Shape 332"/>
          <p:cNvSpPr/>
          <p:nvPr>
            <p:ph type="body" sz="quarter" idx="1"/>
          </p:nvPr>
        </p:nvSpPr>
        <p:spPr>
          <a:prstGeom prst="rect">
            <a:avLst/>
          </a:prstGeom>
        </p:spPr>
        <p:txBody>
          <a:bodyPr/>
          <a:lstStyle>
            <a:lvl1pPr marL="80327" marR="40639" defTabSz="914400">
              <a:buClr>
                <a:srgbClr val="000000"/>
              </a:buClr>
              <a:buFont typeface="Lucida Grande"/>
              <a:defRPr>
                <a:uFill>
                  <a:solidFill>
                    <a:srgbClr val="000000"/>
                  </a:solidFill>
                </a:uFill>
              </a:defRPr>
            </a:lvl1pPr>
          </a:lstStyle>
          <a:p>
            <a:pPr/>
            <a:r>
              <a:t>WE’VE ADDED the ENHANCED IP HEADER IN YELLOW.  WE’LL BE FILLING IN VALUES TO SHOW YOU WHAT GOES IN EACH FIELD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1" name="Shape 411"/>
          <p:cNvSpPr/>
          <p:nvPr>
            <p:ph type="sldImg"/>
          </p:nvPr>
        </p:nvSpPr>
        <p:spPr>
          <a:prstGeom prst="rect">
            <a:avLst/>
          </a:prstGeom>
        </p:spPr>
        <p:txBody>
          <a:bodyPr/>
          <a:lstStyle/>
          <a:p>
            <a:pPr/>
          </a:p>
        </p:txBody>
      </p:sp>
      <p:sp>
        <p:nvSpPr>
          <p:cNvPr id="412" name="Shape 412"/>
          <p:cNvSpPr/>
          <p:nvPr>
            <p:ph type="body" sz="quarter" idx="1"/>
          </p:nvPr>
        </p:nvSpPr>
        <p:spPr>
          <a:prstGeom prst="rect">
            <a:avLst/>
          </a:prstGeom>
        </p:spPr>
        <p:txBody>
          <a:bodyPr/>
          <a:lstStyle/>
          <a:p>
            <a:pPr marL="80327" marR="40639" defTabSz="914400">
              <a:buClr>
                <a:srgbClr val="000000"/>
              </a:buClr>
              <a:buFont typeface="Lucida Grande"/>
              <a:defRPr>
                <a:uFill>
                  <a:solidFill>
                    <a:srgbClr val="000000"/>
                  </a:solidFill>
                </a:uFill>
              </a:defRPr>
            </a:pPr>
            <a:r>
              <a:t>In this example EIP1 will send an Enhanced IP packet to EIP2</a:t>
            </a:r>
          </a:p>
          <a:p>
            <a:pPr marL="80327" marR="40639" defTabSz="914400">
              <a:buClr>
                <a:srgbClr val="000000"/>
              </a:buClr>
              <a:buFont typeface="Lucida Grande"/>
              <a:defRPr>
                <a:uFill>
                  <a:solidFill>
                    <a:srgbClr val="000000"/>
                  </a:solidFill>
                </a:uFill>
              </a:defRPr>
            </a:pPr>
          </a:p>
          <a:p>
            <a:pPr marL="80327" marR="40639" defTabSz="914400">
              <a:buClr>
                <a:srgbClr val="000000"/>
              </a:buClr>
              <a:buFont typeface="Lucida Grande"/>
              <a:defRPr>
                <a:uFill>
                  <a:solidFill>
                    <a:srgbClr val="000000"/>
                  </a:solidFill>
                </a:uFill>
              </a:defRPr>
            </a:pPr>
            <a:r>
              <a:t>The Enhanced IP address for the destination of this packet is 2.2.2.2.10.3.3.2</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1" name="Shape 491"/>
          <p:cNvSpPr/>
          <p:nvPr>
            <p:ph type="sldImg"/>
          </p:nvPr>
        </p:nvSpPr>
        <p:spPr>
          <a:prstGeom prst="rect">
            <a:avLst/>
          </a:prstGeom>
        </p:spPr>
        <p:txBody>
          <a:bodyPr/>
          <a:lstStyle/>
          <a:p>
            <a:pPr/>
          </a:p>
        </p:txBody>
      </p:sp>
      <p:sp>
        <p:nvSpPr>
          <p:cNvPr id="492" name="Shape 492"/>
          <p:cNvSpPr/>
          <p:nvPr>
            <p:ph type="body" sz="quarter" idx="1"/>
          </p:nvPr>
        </p:nvSpPr>
        <p:spPr>
          <a:prstGeom prst="rect">
            <a:avLst/>
          </a:prstGeom>
        </p:spPr>
        <p:txBody>
          <a:bodyPr/>
          <a:lstStyle/>
          <a:p>
            <a:pPr marL="80327" marR="40639" defTabSz="914400">
              <a:buClr>
                <a:srgbClr val="000000"/>
              </a:buClr>
              <a:buFont typeface="Lucida Grande"/>
              <a:defRPr>
                <a:uFill>
                  <a:solidFill>
                    <a:srgbClr val="000000"/>
                  </a:solidFill>
                </a:uFill>
              </a:defRPr>
            </a:pPr>
            <a:r>
              <a:t>Notice that the source address is presently 10.1.1.2 and the extended source address is set to -1 which is the IP address 255.255.255.255.  </a:t>
            </a:r>
          </a:p>
          <a:p>
            <a:pPr marL="80327" marR="40639" defTabSz="914400">
              <a:buClr>
                <a:srgbClr val="000000"/>
              </a:buClr>
              <a:buFont typeface="Lucida Grande"/>
              <a:defRPr>
                <a:uFill>
                  <a:solidFill>
                    <a:srgbClr val="000000"/>
                  </a:solidFill>
                </a:uFill>
              </a:defRPr>
            </a:pPr>
          </a:p>
          <a:p>
            <a:pPr marL="80327" marR="40639" defTabSz="914400">
              <a:buClr>
                <a:srgbClr val="000000"/>
              </a:buClr>
              <a:buFont typeface="Lucida Grande"/>
              <a:defRPr>
                <a:uFill>
                  <a:solidFill>
                    <a:srgbClr val="000000"/>
                  </a:solidFill>
                </a:uFill>
              </a:defRPr>
            </a:pPr>
            <a:r>
              <a:t>Also notice the zero bit field for extended source address is set to zero.</a:t>
            </a:r>
          </a:p>
          <a:p>
            <a:pPr marL="80327" marR="40639" defTabSz="914400">
              <a:buClr>
                <a:srgbClr val="000000"/>
              </a:buClr>
              <a:buFont typeface="Lucida Grande"/>
              <a:defRPr>
                <a:uFill>
                  <a:solidFill>
                    <a:srgbClr val="000000"/>
                  </a:solidFill>
                </a:uFill>
              </a:defRPr>
            </a:pPr>
          </a:p>
          <a:p>
            <a:pPr marL="80327" marR="40639" defTabSz="914400">
              <a:buClr>
                <a:srgbClr val="000000"/>
              </a:buClr>
              <a:buFont typeface="Lucida Grande"/>
              <a:defRPr>
                <a:uFill>
                  <a:solidFill>
                    <a:srgbClr val="000000"/>
                  </a:solidFill>
                </a:uFill>
              </a:defRPr>
            </a:pPr>
            <a:r>
              <a:t>Remember how the 10.1.1.2 is in the IPv4 source field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72" name="Shape 572"/>
          <p:cNvSpPr/>
          <p:nvPr>
            <p:ph type="sldImg"/>
          </p:nvPr>
        </p:nvSpPr>
        <p:spPr>
          <a:prstGeom prst="rect">
            <a:avLst/>
          </a:prstGeom>
        </p:spPr>
        <p:txBody>
          <a:bodyPr/>
          <a:lstStyle/>
          <a:p>
            <a:pPr/>
          </a:p>
        </p:txBody>
      </p:sp>
      <p:sp>
        <p:nvSpPr>
          <p:cNvPr id="573" name="Shape 573"/>
          <p:cNvSpPr/>
          <p:nvPr>
            <p:ph type="body" sz="quarter" idx="1"/>
          </p:nvPr>
        </p:nvSpPr>
        <p:spPr>
          <a:prstGeom prst="rect">
            <a:avLst/>
          </a:prstGeom>
        </p:spPr>
        <p:txBody>
          <a:bodyPr/>
          <a:lstStyle/>
          <a:p>
            <a:pPr marL="80327" marR="40639" defTabSz="914400">
              <a:buClr>
                <a:srgbClr val="000000"/>
              </a:buClr>
              <a:buFont typeface="Lucida Grande"/>
              <a:defRPr>
                <a:uFill>
                  <a:solidFill>
                    <a:srgbClr val="000000"/>
                  </a:solidFill>
                </a:uFill>
              </a:defRPr>
            </a:pPr>
            <a:r>
              <a:t>See how the source address 10.1.1.2 moves from the IPv4 source position to the enhanced IP source address.</a:t>
            </a:r>
          </a:p>
          <a:p>
            <a:pPr marL="80327" marR="40639" defTabSz="914400">
              <a:buClr>
                <a:srgbClr val="000000"/>
              </a:buClr>
              <a:buFont typeface="Lucida Grande"/>
              <a:defRPr>
                <a:uFill>
                  <a:solidFill>
                    <a:srgbClr val="000000"/>
                  </a:solidFill>
                </a:uFill>
              </a:defRPr>
            </a:pPr>
          </a:p>
          <a:p>
            <a:pPr marL="80327" marR="40639" defTabSz="914400">
              <a:buClr>
                <a:srgbClr val="000000"/>
              </a:buClr>
              <a:buFont typeface="Lucida Grande"/>
              <a:defRPr>
                <a:uFill>
                  <a:solidFill>
                    <a:srgbClr val="000000"/>
                  </a:solidFill>
                </a:uFill>
              </a:defRPr>
            </a:pPr>
            <a:r>
              <a:t>NOTICE HOW THE IPV4 SOURCE IS NOW 2.2.2.1</a:t>
            </a:r>
          </a:p>
          <a:p>
            <a:pPr marL="80327" marR="40639" defTabSz="914400">
              <a:buClr>
                <a:srgbClr val="000000"/>
              </a:buClr>
              <a:buFont typeface="Lucida Grande"/>
              <a:defRPr>
                <a:uFill>
                  <a:solidFill>
                    <a:srgbClr val="000000"/>
                  </a:solidFill>
                </a:uFill>
              </a:defRPr>
            </a:pPr>
          </a:p>
          <a:p>
            <a:pPr marL="80327" marR="40639" defTabSz="914400">
              <a:buClr>
                <a:srgbClr val="000000"/>
              </a:buClr>
              <a:buFont typeface="Lucida Grande"/>
              <a:defRPr>
                <a:uFill>
                  <a:solidFill>
                    <a:srgbClr val="000000"/>
                  </a:solidFill>
                </a:uFill>
              </a:defRPr>
            </a:pPr>
            <a:r>
              <a:t>NOTICE HOW THE CHECKSUM CHANGED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51" name="Shape 651"/>
          <p:cNvSpPr/>
          <p:nvPr>
            <p:ph type="sldImg"/>
          </p:nvPr>
        </p:nvSpPr>
        <p:spPr>
          <a:prstGeom prst="rect">
            <a:avLst/>
          </a:prstGeom>
        </p:spPr>
        <p:txBody>
          <a:bodyPr/>
          <a:lstStyle/>
          <a:p>
            <a:pPr/>
          </a:p>
        </p:txBody>
      </p:sp>
      <p:sp>
        <p:nvSpPr>
          <p:cNvPr id="652" name="Shape 652"/>
          <p:cNvSpPr/>
          <p:nvPr>
            <p:ph type="body" sz="quarter" idx="1"/>
          </p:nvPr>
        </p:nvSpPr>
        <p:spPr>
          <a:prstGeom prst="rect">
            <a:avLst/>
          </a:prstGeom>
        </p:spPr>
        <p:txBody>
          <a:bodyPr/>
          <a:lstStyle>
            <a:lvl1pPr marL="80327" marR="40639" defTabSz="914400">
              <a:buClr>
                <a:srgbClr val="000000"/>
              </a:buClr>
              <a:buFont typeface="Lucida Grande"/>
              <a:defRPr>
                <a:uFill>
                  <a:solidFill>
                    <a:srgbClr val="000000"/>
                  </a:solidFill>
                </a:uFill>
              </a:defRPr>
            </a:lvl1pPr>
          </a:lstStyle>
          <a:p>
            <a:pPr/>
            <a:r>
              <a:t>THE DESTINATION IP IS NOW 10.3.3.2.  THE EXTENDED DESTINATION FIELD IS NO LONGER NEEDED SO IT IS SET TO ZERO.</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16" name="Shape 716"/>
          <p:cNvSpPr/>
          <p:nvPr>
            <p:ph type="sldImg"/>
          </p:nvPr>
        </p:nvSpPr>
        <p:spPr>
          <a:prstGeom prst="rect">
            <a:avLst/>
          </a:prstGeom>
        </p:spPr>
        <p:txBody>
          <a:bodyPr/>
          <a:lstStyle/>
          <a:p>
            <a:pPr/>
          </a:p>
        </p:txBody>
      </p:sp>
      <p:sp>
        <p:nvSpPr>
          <p:cNvPr id="717" name="Shape 717"/>
          <p:cNvSpPr/>
          <p:nvPr>
            <p:ph type="body" sz="quarter" idx="1"/>
          </p:nvPr>
        </p:nvSpPr>
        <p:spPr>
          <a:prstGeom prst="rect">
            <a:avLst/>
          </a:prstGeom>
        </p:spPr>
        <p:txBody>
          <a:bodyPr/>
          <a:lstStyle>
            <a:lvl1pPr defTabSz="457200">
              <a:defRPr sz="1300">
                <a:solidFill>
                  <a:srgbClr val="222222"/>
                </a:solidFill>
                <a:latin typeface="Arial"/>
                <a:ea typeface="Arial"/>
                <a:cs typeface="Arial"/>
                <a:sym typeface="Arial"/>
              </a:defRPr>
            </a:lvl1pPr>
          </a:lstStyle>
          <a:p>
            <a:pPr/>
            <a:r>
              <a:t>We tried to modify the implementation of getaddrinfo() in glibc but couldn't get glibc to compile on gentoo.......so as a hack we did something the kernel that is pretty wrong but works for the sake of a demo.  getaddrinfo() returns back an IPv6 struct sockaddr_in6.  Inside of the system call connect() in the kernel we check whether the address family of the struct sockaddr is AF_INET6.  If it is we do a second check and see whether the IPv6 address returned starts with 2001:0101.  Assuming it does we morph the sockaddr_in6 into a struct sockaddr_ein.  We do all of this in a single function we add to the connect() system call called add_extended_ip().  To actually get the kernel to turn our IP packets into enip packets using IP options we make use of the kernel_setsockopt().  We essentially call the user space function as follows but from within kernel context.  Remember, we're trying to make this hack work with software that already exists so we don't have to recompile every program in the world.  Here's what the kernel code looks like: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21" name="Shape 721"/>
          <p:cNvSpPr/>
          <p:nvPr>
            <p:ph type="sldImg"/>
          </p:nvPr>
        </p:nvSpPr>
        <p:spPr>
          <a:prstGeom prst="rect">
            <a:avLst/>
          </a:prstGeom>
        </p:spPr>
        <p:txBody>
          <a:bodyPr/>
          <a:lstStyle/>
          <a:p>
            <a:pPr/>
          </a:p>
        </p:txBody>
      </p:sp>
      <p:sp>
        <p:nvSpPr>
          <p:cNvPr id="722" name="Shape 722"/>
          <p:cNvSpPr/>
          <p:nvPr>
            <p:ph type="body" sz="quarter" idx="1"/>
          </p:nvPr>
        </p:nvSpPr>
        <p:spPr>
          <a:prstGeom prst="rect">
            <a:avLst/>
          </a:prstGeom>
        </p:spPr>
        <p:txBody>
          <a:bodyPr/>
          <a:lstStyle>
            <a:lvl1pPr defTabSz="457200">
              <a:defRPr sz="1300">
                <a:solidFill>
                  <a:srgbClr val="222222"/>
                </a:solidFill>
                <a:latin typeface="Arial"/>
                <a:ea typeface="Arial"/>
                <a:cs typeface="Arial"/>
                <a:sym typeface="Arial"/>
              </a:defRPr>
            </a:lvl1pPr>
          </a:lstStyle>
          <a:p>
            <a:pPr/>
            <a:r>
              <a:t>For NAT we hook an 8 line patch into a function called manip_pkt() that actually does the packet rewriting for IPv4 NAT.  At the beginning of this function we check if we're dealing with an EnIP packet and return true without doing regular NAT stuff.  It looks like this</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787400" y="1371600"/>
            <a:ext cx="11303000" cy="3505200"/>
          </a:xfrm>
          <a:prstGeom prst="rect">
            <a:avLst/>
          </a:prstGeom>
        </p:spPr>
        <p:txBody>
          <a:bodyPr anchor="b"/>
          <a:lstStyle/>
          <a:p>
            <a:pPr/>
            <a:r>
              <a:t>Title Text</a:t>
            </a:r>
          </a:p>
        </p:txBody>
      </p:sp>
      <p:sp>
        <p:nvSpPr>
          <p:cNvPr id="12" name="Body Level One…"/>
          <p:cNvSpPr txBox="1"/>
          <p:nvPr>
            <p:ph type="body" sz="half" idx="1"/>
          </p:nvPr>
        </p:nvSpPr>
        <p:spPr>
          <a:xfrm>
            <a:off x="787400" y="4864100"/>
            <a:ext cx="11303000" cy="3009900"/>
          </a:xfrm>
          <a:prstGeom prst="rect">
            <a:avLst/>
          </a:prstGeom>
        </p:spPr>
        <p:txBody>
          <a:bodyPr anchor="t"/>
          <a:lstStyle>
            <a:lvl1pPr marL="0" indent="0">
              <a:spcBef>
                <a:spcPts val="1200"/>
              </a:spcBef>
              <a:buSzTx/>
              <a:buNone/>
              <a:defRPr sz="4200">
                <a:solidFill>
                  <a:srgbClr val="73BFFF"/>
                </a:solidFill>
              </a:defRPr>
            </a:lvl1pPr>
            <a:lvl2pPr marL="0" indent="0">
              <a:spcBef>
                <a:spcPts val="1200"/>
              </a:spcBef>
              <a:buSzTx/>
              <a:buNone/>
              <a:defRPr sz="4200">
                <a:solidFill>
                  <a:srgbClr val="73BFFF"/>
                </a:solidFill>
              </a:defRPr>
            </a:lvl2pPr>
            <a:lvl3pPr marL="0" indent="0">
              <a:spcBef>
                <a:spcPts val="1200"/>
              </a:spcBef>
              <a:buSzTx/>
              <a:buNone/>
              <a:defRPr sz="4200">
                <a:solidFill>
                  <a:srgbClr val="73BFFF"/>
                </a:solidFill>
              </a:defRPr>
            </a:lvl3pPr>
            <a:lvl4pPr marL="0" indent="0">
              <a:spcBef>
                <a:spcPts val="1200"/>
              </a:spcBef>
              <a:buSzTx/>
              <a:buNone/>
              <a:defRPr sz="4200">
                <a:solidFill>
                  <a:srgbClr val="73BFFF"/>
                </a:solidFill>
              </a:defRPr>
            </a:lvl4pPr>
            <a:lvl5pPr marL="0" indent="0">
              <a:spcBef>
                <a:spcPts val="1200"/>
              </a:spcBef>
              <a:buSzTx/>
              <a:buNone/>
              <a:defRPr sz="42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89" name="Image"/>
          <p:cNvSpPr/>
          <p:nvPr>
            <p:ph type="pic" sz="half" idx="13"/>
          </p:nvPr>
        </p:nvSpPr>
        <p:spPr>
          <a:xfrm>
            <a:off x="7200900" y="2768600"/>
            <a:ext cx="5016500" cy="5715000"/>
          </a:xfrm>
          <a:prstGeom prst="rect">
            <a:avLst/>
          </a:prstGeom>
          <a:ln w="9525">
            <a:round/>
          </a:ln>
        </p:spPr>
        <p:txBody>
          <a:bodyPr lIns="91439" tIns="45719" rIns="91439" bIns="45719" anchor="t"/>
          <a:lstStyle/>
          <a:p>
            <a:pPr/>
          </a:p>
        </p:txBody>
      </p:sp>
      <p:sp>
        <p:nvSpPr>
          <p:cNvPr id="90" name="Title Text"/>
          <p:cNvSpPr txBox="1"/>
          <p:nvPr>
            <p:ph type="title"/>
          </p:nvPr>
        </p:nvSpPr>
        <p:spPr>
          <a:prstGeom prst="rect">
            <a:avLst/>
          </a:prstGeom>
        </p:spPr>
        <p:txBody>
          <a:bodyPr/>
          <a:lstStyle/>
          <a:p>
            <a:pPr/>
            <a:r>
              <a:t>Title Text</a:t>
            </a:r>
          </a:p>
        </p:txBody>
      </p:sp>
      <p:sp>
        <p:nvSpPr>
          <p:cNvPr id="91" name="Body Level One…"/>
          <p:cNvSpPr txBox="1"/>
          <p:nvPr>
            <p:ph type="body" sz="half" idx="1"/>
          </p:nvPr>
        </p:nvSpPr>
        <p:spPr>
          <a:xfrm>
            <a:off x="787400" y="2768600"/>
            <a:ext cx="5143500" cy="5715000"/>
          </a:xfrm>
          <a:prstGeom prst="rect">
            <a:avLst/>
          </a:prstGeom>
        </p:spPr>
        <p:txBody>
          <a:bodyPr/>
          <a:lstStyle>
            <a:lvl1pPr>
              <a:spcBef>
                <a:spcPts val="2400"/>
              </a:spcBef>
              <a:buBlip>
                <a:blip r:embed="rId2"/>
              </a:buBlip>
            </a:lvl1pPr>
            <a:lvl2pPr>
              <a:spcBef>
                <a:spcPts val="2400"/>
              </a:spcBef>
              <a:buBlip>
                <a:blip r:embed="rId2"/>
              </a:buBlip>
            </a:lvl2pPr>
            <a:lvl3pPr>
              <a:spcBef>
                <a:spcPts val="2400"/>
              </a:spcBef>
              <a:buBlip>
                <a:blip r:embed="rId2"/>
              </a:buBlip>
            </a:lvl3pPr>
            <a:lvl4pPr>
              <a:spcBef>
                <a:spcPts val="2400"/>
              </a:spcBef>
              <a:buBlip>
                <a:blip r:embed="rId2"/>
              </a:buBlip>
            </a:lvl4pPr>
            <a:lvl5pPr>
              <a:spcBef>
                <a:spcPts val="2400"/>
              </a:spcBef>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 Left">
    <p:spTree>
      <p:nvGrpSpPr>
        <p:cNvPr id="1" name=""/>
        <p:cNvGrpSpPr/>
        <p:nvPr/>
      </p:nvGrpSpPr>
      <p:grpSpPr>
        <a:xfrm>
          <a:off x="0" y="0"/>
          <a:ext cx="0" cy="0"/>
          <a:chOff x="0" y="0"/>
          <a:chExt cx="0" cy="0"/>
        </a:xfrm>
      </p:grpSpPr>
      <p:sp>
        <p:nvSpPr>
          <p:cNvPr id="99" name="Title Text"/>
          <p:cNvSpPr txBox="1"/>
          <p:nvPr>
            <p:ph type="title"/>
          </p:nvPr>
        </p:nvSpPr>
        <p:spPr>
          <a:prstGeom prst="rect">
            <a:avLst/>
          </a:prstGeom>
        </p:spPr>
        <p:txBody>
          <a:bodyPr/>
          <a:lstStyle/>
          <a:p>
            <a:pPr/>
            <a:r>
              <a:t>Title Text</a:t>
            </a:r>
          </a:p>
        </p:txBody>
      </p:sp>
      <p:sp>
        <p:nvSpPr>
          <p:cNvPr id="100" name="Body Level One…"/>
          <p:cNvSpPr txBox="1"/>
          <p:nvPr>
            <p:ph type="body" sz="half" idx="1"/>
          </p:nvPr>
        </p:nvSpPr>
        <p:spPr>
          <a:xfrm>
            <a:off x="787400" y="2768600"/>
            <a:ext cx="5143500" cy="5715000"/>
          </a:xfrm>
          <a:prstGeom prst="rect">
            <a:avLst/>
          </a:prstGeom>
        </p:spPr>
        <p:txBody>
          <a:bodyPr/>
          <a:lstStyle>
            <a:lvl1pPr>
              <a:spcBef>
                <a:spcPts val="2400"/>
              </a:spcBef>
              <a:buBlip>
                <a:blip r:embed="rId2"/>
              </a:buBlip>
            </a:lvl1pPr>
            <a:lvl2pPr>
              <a:spcBef>
                <a:spcPts val="2400"/>
              </a:spcBef>
              <a:buBlip>
                <a:blip r:embed="rId2"/>
              </a:buBlip>
            </a:lvl2pPr>
            <a:lvl3pPr>
              <a:spcBef>
                <a:spcPts val="2400"/>
              </a:spcBef>
              <a:buBlip>
                <a:blip r:embed="rId2"/>
              </a:buBlip>
            </a:lvl3pPr>
            <a:lvl4pPr>
              <a:spcBef>
                <a:spcPts val="2400"/>
              </a:spcBef>
              <a:buBlip>
                <a:blip r:embed="rId2"/>
              </a:buBlip>
            </a:lvl4pPr>
            <a:lvl5pPr>
              <a:spcBef>
                <a:spcPts val="2400"/>
              </a:spcBef>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 Right">
    <p:spTree>
      <p:nvGrpSpPr>
        <p:cNvPr id="1" name=""/>
        <p:cNvGrpSpPr/>
        <p:nvPr/>
      </p:nvGrpSpPr>
      <p:grpSpPr>
        <a:xfrm>
          <a:off x="0" y="0"/>
          <a:ext cx="0" cy="0"/>
          <a:chOff x="0" y="0"/>
          <a:chExt cx="0" cy="0"/>
        </a:xfrm>
      </p:grpSpPr>
      <p:sp>
        <p:nvSpPr>
          <p:cNvPr id="108" name="Title Text"/>
          <p:cNvSpPr txBox="1"/>
          <p:nvPr>
            <p:ph type="title"/>
          </p:nvPr>
        </p:nvSpPr>
        <p:spPr>
          <a:prstGeom prst="rect">
            <a:avLst/>
          </a:prstGeom>
        </p:spPr>
        <p:txBody>
          <a:bodyPr/>
          <a:lstStyle/>
          <a:p>
            <a:pPr/>
            <a:r>
              <a:t>Title Text</a:t>
            </a:r>
          </a:p>
        </p:txBody>
      </p:sp>
      <p:sp>
        <p:nvSpPr>
          <p:cNvPr id="109" name="Body Level One…"/>
          <p:cNvSpPr txBox="1"/>
          <p:nvPr>
            <p:ph type="body" sz="half" idx="1"/>
          </p:nvPr>
        </p:nvSpPr>
        <p:spPr>
          <a:xfrm>
            <a:off x="7073900" y="2768600"/>
            <a:ext cx="5143500" cy="5715000"/>
          </a:xfrm>
          <a:prstGeom prst="rect">
            <a:avLst/>
          </a:prstGeom>
        </p:spPr>
        <p:txBody>
          <a:bodyPr/>
          <a:lstStyle>
            <a:lvl1pPr>
              <a:spcBef>
                <a:spcPts val="2400"/>
              </a:spcBef>
              <a:buBlip>
                <a:blip r:embed="rId2"/>
              </a:buBlip>
            </a:lvl1pPr>
            <a:lvl2pPr>
              <a:spcBef>
                <a:spcPts val="2400"/>
              </a:spcBef>
              <a:buBlip>
                <a:blip r:embed="rId2"/>
              </a:buBlip>
            </a:lvl2pPr>
            <a:lvl3pPr>
              <a:spcBef>
                <a:spcPts val="2400"/>
              </a:spcBef>
              <a:buBlip>
                <a:blip r:embed="rId2"/>
              </a:buBlip>
            </a:lvl3pPr>
            <a:lvl4pPr>
              <a:spcBef>
                <a:spcPts val="2400"/>
              </a:spcBef>
              <a:buBlip>
                <a:blip r:embed="rId2"/>
              </a:buBlip>
            </a:lvl4pPr>
            <a:lvl5pPr>
              <a:spcBef>
                <a:spcPts val="2400"/>
              </a:spcBef>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7" name="Title Text"/>
          <p:cNvSpPr txBox="1"/>
          <p:nvPr>
            <p:ph type="title"/>
          </p:nvPr>
        </p:nvSpPr>
        <p:spPr>
          <a:xfrm>
            <a:off x="787400" y="230187"/>
            <a:ext cx="11430000" cy="2484438"/>
          </a:xfrm>
          <a:prstGeom prst="rect">
            <a:avLst/>
          </a:prstGeom>
        </p:spPr>
        <p:txBody>
          <a:bodyPr/>
          <a:lstStyle>
            <a:lvl1pPr defTabSz="914400">
              <a:defRPr>
                <a:effectLst>
                  <a:outerShdw sx="100000" sy="100000" kx="0" ky="0" algn="b" rotWithShape="0" blurRad="12700" dist="38100" dir="2700000">
                    <a:srgbClr val="000000"/>
                  </a:outerShdw>
                </a:effectLst>
                <a:uFill>
                  <a:solidFill>
                    <a:srgbClr val="FFFFFF"/>
                  </a:solidFill>
                </a:uFill>
              </a:defRPr>
            </a:lvl1pPr>
          </a:lstStyle>
          <a:p>
            <a:pPr/>
            <a:r>
              <a:t>Title Text</a:t>
            </a:r>
          </a:p>
        </p:txBody>
      </p:sp>
      <p:sp>
        <p:nvSpPr>
          <p:cNvPr id="118" name="Body Level One…"/>
          <p:cNvSpPr txBox="1"/>
          <p:nvPr>
            <p:ph type="body" idx="1"/>
          </p:nvPr>
        </p:nvSpPr>
        <p:spPr>
          <a:xfrm>
            <a:off x="787400" y="2705100"/>
            <a:ext cx="11430000" cy="5840413"/>
          </a:xfrm>
          <a:prstGeom prst="rect">
            <a:avLst/>
          </a:prstGeom>
        </p:spPr>
        <p:txBody>
          <a:bodyPr/>
          <a:lstStyle>
            <a:lvl1pPr defTabSz="914400">
              <a:spcBef>
                <a:spcPts val="2400"/>
              </a:spcBef>
              <a:buClr>
                <a:srgbClr val="FFFFFF"/>
              </a:buClr>
              <a:buSzPct val="46000"/>
              <a:buFont typeface="Helvetica Neue Light"/>
              <a:buChar char="•"/>
              <a:defRPr>
                <a:effectLst>
                  <a:outerShdw sx="100000" sy="100000" kx="0" ky="0" algn="b" rotWithShape="0" blurRad="12700" dist="25400" dir="2700000">
                    <a:srgbClr val="000000"/>
                  </a:outerShdw>
                </a:effectLst>
                <a:uFill>
                  <a:solidFill>
                    <a:srgbClr val="FFFFFF"/>
                  </a:solidFill>
                </a:uFill>
              </a:defRPr>
            </a:lvl1pPr>
            <a:lvl2pPr marL="749300" defTabSz="914400">
              <a:spcBef>
                <a:spcPts val="2400"/>
              </a:spcBef>
              <a:buClr>
                <a:srgbClr val="FFFFFF"/>
              </a:buClr>
              <a:buSzPct val="46000"/>
              <a:buFont typeface="Helvetica Neue Light"/>
              <a:buChar char="•"/>
              <a:defRPr>
                <a:effectLst>
                  <a:outerShdw sx="100000" sy="100000" kx="0" ky="0" algn="b" rotWithShape="0" blurRad="12700" dist="25400" dir="2700000">
                    <a:srgbClr val="000000"/>
                  </a:outerShdw>
                </a:effectLst>
                <a:uFill>
                  <a:solidFill>
                    <a:srgbClr val="FFFFFF"/>
                  </a:solidFill>
                </a:uFill>
              </a:defRPr>
            </a:lvl2pPr>
            <a:lvl3pPr marL="1193800" defTabSz="914400">
              <a:spcBef>
                <a:spcPts val="2400"/>
              </a:spcBef>
              <a:buClr>
                <a:srgbClr val="FFFFFF"/>
              </a:buClr>
              <a:buSzPct val="46000"/>
              <a:buFont typeface="Helvetica Neue Light"/>
              <a:buChar char="•"/>
              <a:defRPr>
                <a:effectLst>
                  <a:outerShdw sx="100000" sy="100000" kx="0" ky="0" algn="b" rotWithShape="0" blurRad="12700" dist="25400" dir="2700000">
                    <a:srgbClr val="000000"/>
                  </a:outerShdw>
                </a:effectLst>
                <a:uFill>
                  <a:solidFill>
                    <a:srgbClr val="FFFFFF"/>
                  </a:solidFill>
                </a:uFill>
              </a:defRPr>
            </a:lvl3pPr>
            <a:lvl4pPr marL="1638300" defTabSz="914400">
              <a:spcBef>
                <a:spcPts val="2400"/>
              </a:spcBef>
              <a:buClr>
                <a:srgbClr val="FFFFFF"/>
              </a:buClr>
              <a:buSzPct val="46000"/>
              <a:buFont typeface="Helvetica Neue Light"/>
              <a:buChar char="•"/>
              <a:defRPr>
                <a:effectLst>
                  <a:outerShdw sx="100000" sy="100000" kx="0" ky="0" algn="b" rotWithShape="0" blurRad="12700" dist="25400" dir="2700000">
                    <a:srgbClr val="000000"/>
                  </a:outerShdw>
                </a:effectLst>
                <a:uFill>
                  <a:solidFill>
                    <a:srgbClr val="FFFFFF"/>
                  </a:solidFill>
                </a:uFill>
              </a:defRPr>
            </a:lvl4pPr>
            <a:lvl5pPr marL="2082800" defTabSz="914400">
              <a:spcBef>
                <a:spcPts val="2400"/>
              </a:spcBef>
              <a:buClr>
                <a:srgbClr val="FFFFFF"/>
              </a:buClr>
              <a:buSzPct val="46000"/>
              <a:buFont typeface="Helvetica Neue Light"/>
              <a:buChar char="•"/>
              <a:defRPr>
                <a:effectLst>
                  <a:outerShdw sx="100000" sy="100000" kx="0" ky="0" algn="b" rotWithShape="0" blurRad="12700" dist="25400" dir="2700000">
                    <a:srgbClr val="000000"/>
                  </a:outerShdw>
                </a:effectLst>
                <a:uFill>
                  <a:solidFill>
                    <a:srgbClr val="FFFFFF"/>
                  </a:solidFill>
                </a:uFill>
              </a:defRPr>
            </a:lvl5pPr>
          </a:lstStyle>
          <a:p>
            <a:pPr/>
            <a:r>
              <a:t>Body Level One</a:t>
            </a:r>
          </a:p>
          <a:p>
            <a:pPr lvl="1"/>
            <a:r>
              <a:t>Body Level Two</a:t>
            </a:r>
          </a:p>
          <a:p>
            <a:pPr lvl="2"/>
            <a:r>
              <a:t>Body Level Three</a:t>
            </a:r>
          </a:p>
          <a:p>
            <a:pPr lvl="3"/>
            <a:r>
              <a:t>Body Level Four</a:t>
            </a:r>
          </a:p>
          <a:p>
            <a:pPr lvl="4"/>
            <a:r>
              <a:t>Body Level Five</a:t>
            </a:r>
          </a:p>
        </p:txBody>
      </p:sp>
      <p:sp>
        <p:nvSpPr>
          <p:cNvPr id="119" name="Slide Number"/>
          <p:cNvSpPr txBox="1"/>
          <p:nvPr>
            <p:ph type="sldNum" sz="quarter" idx="2"/>
          </p:nvPr>
        </p:nvSpPr>
        <p:spPr>
          <a:xfrm>
            <a:off x="6360515" y="9283700"/>
            <a:ext cx="283770" cy="287680"/>
          </a:xfrm>
          <a:prstGeom prst="rect">
            <a:avLst/>
          </a:prstGeom>
        </p:spPr>
        <p:txBody>
          <a:bodyPr anchor="t"/>
          <a:lstStyle>
            <a:lvl1pPr algn="ctr">
              <a:defRPr b="0" sz="1200">
                <a:solidFill>
                  <a:srgbClr val="FFFFFF"/>
                </a:solidFill>
                <a:uFill>
                  <a:solidFill>
                    <a:srgbClr val="FFFFFF"/>
                  </a:solidFill>
                </a:uFill>
                <a:latin typeface="+mn-lt"/>
                <a:ea typeface="+mn-ea"/>
                <a:cs typeface="+mn-cs"/>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6" name="Title Text"/>
          <p:cNvSpPr txBox="1"/>
          <p:nvPr>
            <p:ph type="title"/>
          </p:nvPr>
        </p:nvSpPr>
        <p:spPr>
          <a:xfrm>
            <a:off x="787400" y="3657600"/>
            <a:ext cx="11430000" cy="2438400"/>
          </a:xfrm>
          <a:prstGeom prst="rect">
            <a:avLst/>
          </a:prstGeom>
        </p:spPr>
        <p:txBody>
          <a:bodyPr/>
          <a:lstStyle>
            <a:lvl1pPr defTabSz="914400">
              <a:defRPr sz="6400">
                <a:effectLst>
                  <a:outerShdw sx="100000" sy="100000" kx="0" ky="0" algn="b" rotWithShape="0" blurRad="12700" dist="38100" dir="2700000">
                    <a:srgbClr val="000000"/>
                  </a:outerShdw>
                </a:effectLst>
                <a:uFill>
                  <a:solidFill>
                    <a:srgbClr val="FFFFFF"/>
                  </a:solidFill>
                </a:uFill>
              </a:defRPr>
            </a:lvl1pPr>
          </a:lstStyle>
          <a:p>
            <a:pPr/>
            <a:r>
              <a:t>Title Text</a:t>
            </a:r>
          </a:p>
        </p:txBody>
      </p:sp>
      <p:sp>
        <p:nvSpPr>
          <p:cNvPr id="127" name="Slide Number"/>
          <p:cNvSpPr txBox="1"/>
          <p:nvPr>
            <p:ph type="sldNum" sz="quarter" idx="2"/>
          </p:nvPr>
        </p:nvSpPr>
        <p:spPr>
          <a:xfrm>
            <a:off x="6360515" y="9283700"/>
            <a:ext cx="283770" cy="287680"/>
          </a:xfrm>
          <a:prstGeom prst="rect">
            <a:avLst/>
          </a:prstGeom>
        </p:spPr>
        <p:txBody>
          <a:bodyPr anchor="t"/>
          <a:lstStyle>
            <a:lvl1pPr algn="ctr">
              <a:defRPr b="0" sz="1200">
                <a:solidFill>
                  <a:srgbClr val="FFFFFF"/>
                </a:solidFill>
                <a:uFill>
                  <a:solidFill>
                    <a:srgbClr val="FFFFFF"/>
                  </a:solidFill>
                </a:uFill>
                <a:latin typeface="+mn-lt"/>
                <a:ea typeface="+mn-ea"/>
                <a:cs typeface="+mn-cs"/>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4" name="Title Text"/>
          <p:cNvSpPr txBox="1"/>
          <p:nvPr>
            <p:ph type="title"/>
          </p:nvPr>
        </p:nvSpPr>
        <p:spPr>
          <a:xfrm>
            <a:off x="787400" y="0"/>
            <a:ext cx="11430000" cy="2946400"/>
          </a:xfrm>
          <a:prstGeom prst="rect">
            <a:avLst/>
          </a:prstGeom>
        </p:spPr>
        <p:txBody>
          <a:bodyPr/>
          <a:lstStyle>
            <a:lvl1pPr defTabSz="914400">
              <a:defRPr sz="6400">
                <a:effectLst>
                  <a:outerShdw sx="100000" sy="100000" kx="0" ky="0" algn="b" rotWithShape="0" blurRad="12700" dist="38100" dir="2700000">
                    <a:srgbClr val="000000"/>
                  </a:outerShdw>
                </a:effectLst>
                <a:uFill>
                  <a:solidFill>
                    <a:srgbClr val="FFFFFF"/>
                  </a:solidFill>
                </a:uFill>
              </a:defRPr>
            </a:lvl1pPr>
          </a:lstStyle>
          <a:p>
            <a:pPr/>
            <a:r>
              <a:t>Title Text</a:t>
            </a:r>
          </a:p>
        </p:txBody>
      </p:sp>
      <p:sp>
        <p:nvSpPr>
          <p:cNvPr id="135" name="Body Level One…"/>
          <p:cNvSpPr txBox="1"/>
          <p:nvPr>
            <p:ph type="body" idx="1"/>
          </p:nvPr>
        </p:nvSpPr>
        <p:spPr>
          <a:xfrm>
            <a:off x="787400" y="2159000"/>
            <a:ext cx="11430000" cy="6934200"/>
          </a:xfrm>
          <a:prstGeom prst="rect">
            <a:avLst/>
          </a:prstGeom>
        </p:spPr>
        <p:txBody>
          <a:bodyPr/>
          <a:lstStyle>
            <a:lvl1pPr defTabSz="914400">
              <a:spcBef>
                <a:spcPts val="2500"/>
              </a:spcBef>
              <a:buClr>
                <a:srgbClr val="FFFFFF"/>
              </a:buClr>
              <a:buSzPct val="46000"/>
              <a:buFont typeface="Helvetica Neue Light"/>
              <a:buChar char="•"/>
              <a:defRPr sz="3200">
                <a:effectLst>
                  <a:outerShdw sx="100000" sy="100000" kx="0" ky="0" algn="b" rotWithShape="0" blurRad="12700" dist="25400" dir="2700000">
                    <a:srgbClr val="000000"/>
                  </a:outerShdw>
                </a:effectLst>
                <a:uFill>
                  <a:solidFill>
                    <a:srgbClr val="FFFFFF"/>
                  </a:solidFill>
                </a:uFill>
              </a:defRPr>
            </a:lvl1pPr>
            <a:lvl2pPr marL="749300" defTabSz="914400">
              <a:spcBef>
                <a:spcPts val="2500"/>
              </a:spcBef>
              <a:buClr>
                <a:srgbClr val="FFFFFF"/>
              </a:buClr>
              <a:buSzPct val="46000"/>
              <a:buFont typeface="Helvetica Neue Light"/>
              <a:buChar char="•"/>
              <a:defRPr sz="3200">
                <a:effectLst>
                  <a:outerShdw sx="100000" sy="100000" kx="0" ky="0" algn="b" rotWithShape="0" blurRad="12700" dist="25400" dir="2700000">
                    <a:srgbClr val="000000"/>
                  </a:outerShdw>
                </a:effectLst>
                <a:uFill>
                  <a:solidFill>
                    <a:srgbClr val="FFFFFF"/>
                  </a:solidFill>
                </a:uFill>
              </a:defRPr>
            </a:lvl2pPr>
            <a:lvl3pPr marL="1193800" defTabSz="914400">
              <a:spcBef>
                <a:spcPts val="2500"/>
              </a:spcBef>
              <a:buClr>
                <a:srgbClr val="FFFFFF"/>
              </a:buClr>
              <a:buSzPct val="46000"/>
              <a:buFont typeface="Helvetica Neue Light"/>
              <a:buChar char="•"/>
              <a:defRPr sz="3200">
                <a:effectLst>
                  <a:outerShdw sx="100000" sy="100000" kx="0" ky="0" algn="b" rotWithShape="0" blurRad="12700" dist="25400" dir="2700000">
                    <a:srgbClr val="000000"/>
                  </a:outerShdw>
                </a:effectLst>
                <a:uFill>
                  <a:solidFill>
                    <a:srgbClr val="FFFFFF"/>
                  </a:solidFill>
                </a:uFill>
              </a:defRPr>
            </a:lvl3pPr>
            <a:lvl4pPr marL="1638300" defTabSz="914400">
              <a:spcBef>
                <a:spcPts val="2500"/>
              </a:spcBef>
              <a:buClr>
                <a:srgbClr val="FFFFFF"/>
              </a:buClr>
              <a:buSzPct val="46000"/>
              <a:buFont typeface="Helvetica Neue Light"/>
              <a:buChar char="•"/>
              <a:defRPr sz="3200">
                <a:effectLst>
                  <a:outerShdw sx="100000" sy="100000" kx="0" ky="0" algn="b" rotWithShape="0" blurRad="12700" dist="25400" dir="2700000">
                    <a:srgbClr val="000000"/>
                  </a:outerShdw>
                </a:effectLst>
                <a:uFill>
                  <a:solidFill>
                    <a:srgbClr val="FFFFFF"/>
                  </a:solidFill>
                </a:uFill>
              </a:defRPr>
            </a:lvl4pPr>
            <a:lvl5pPr marL="2082800" defTabSz="914400">
              <a:spcBef>
                <a:spcPts val="2500"/>
              </a:spcBef>
              <a:buClr>
                <a:srgbClr val="FFFFFF"/>
              </a:buClr>
              <a:buSzPct val="46000"/>
              <a:buFont typeface="Helvetica Neue Light"/>
              <a:buChar char="•"/>
              <a:defRPr sz="3200">
                <a:effectLst>
                  <a:outerShdw sx="100000" sy="100000" kx="0" ky="0" algn="b" rotWithShape="0" blurRad="12700" dist="25400" dir="2700000">
                    <a:srgbClr val="000000"/>
                  </a:outerShdw>
                </a:effectLst>
                <a:uFill>
                  <a:solidFill>
                    <a:srgbClr val="FFFFFF"/>
                  </a:solidFill>
                </a:uFill>
              </a:defRPr>
            </a:lvl5pPr>
          </a:lstStyle>
          <a:p>
            <a:pPr/>
            <a:r>
              <a:t>Body Level One</a:t>
            </a:r>
          </a:p>
          <a:p>
            <a:pPr lvl="1"/>
            <a:r>
              <a:t>Body Level Two</a:t>
            </a:r>
          </a:p>
          <a:p>
            <a:pPr lvl="2"/>
            <a:r>
              <a:t>Body Level Three</a:t>
            </a:r>
          </a:p>
          <a:p>
            <a:pPr lvl="3"/>
            <a:r>
              <a:t>Body Level Four</a:t>
            </a:r>
          </a:p>
          <a:p>
            <a:pPr lvl="4"/>
            <a:r>
              <a:t>Body Level Five</a:t>
            </a:r>
          </a:p>
        </p:txBody>
      </p:sp>
      <p:sp>
        <p:nvSpPr>
          <p:cNvPr id="136" name="Slide Number"/>
          <p:cNvSpPr txBox="1"/>
          <p:nvPr>
            <p:ph type="sldNum" sz="quarter" idx="2"/>
          </p:nvPr>
        </p:nvSpPr>
        <p:spPr>
          <a:xfrm>
            <a:off x="6360515" y="9283700"/>
            <a:ext cx="283770" cy="287680"/>
          </a:xfrm>
          <a:prstGeom prst="rect">
            <a:avLst/>
          </a:prstGeom>
        </p:spPr>
        <p:txBody>
          <a:bodyPr anchor="t"/>
          <a:lstStyle>
            <a:lvl1pPr algn="ctr">
              <a:defRPr b="0" sz="1200">
                <a:solidFill>
                  <a:srgbClr val="FFFFFF"/>
                </a:solidFill>
                <a:uFill>
                  <a:solidFill>
                    <a:srgbClr val="FFFFFF"/>
                  </a:solidFill>
                </a:uFill>
                <a:latin typeface="+mn-lt"/>
                <a:ea typeface="+mn-ea"/>
                <a:cs typeface="+mn-cs"/>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1" showMasterPhAnim="1">
  <p:cSld name="Blank">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3" name="Slide Number"/>
          <p:cNvSpPr txBox="1"/>
          <p:nvPr>
            <p:ph type="sldNum" sz="quarter" idx="2"/>
          </p:nvPr>
        </p:nvSpPr>
        <p:spPr>
          <a:xfrm>
            <a:off x="6360515" y="9283700"/>
            <a:ext cx="283770" cy="287680"/>
          </a:xfrm>
          <a:prstGeom prst="rect">
            <a:avLst/>
          </a:prstGeom>
        </p:spPr>
        <p:txBody>
          <a:bodyPr anchor="t"/>
          <a:lstStyle>
            <a:lvl1pPr algn="ctr">
              <a:defRPr b="0" sz="1200">
                <a:solidFill>
                  <a:srgbClr val="FFFFFF"/>
                </a:solidFill>
                <a:uFill>
                  <a:solidFill>
                    <a:srgbClr val="FFFFFF"/>
                  </a:solidFill>
                </a:uFill>
                <a:latin typeface="+mn-lt"/>
                <a:ea typeface="+mn-ea"/>
                <a:cs typeface="+mn-cs"/>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xfrm>
            <a:off x="787400" y="2768600"/>
            <a:ext cx="11430000" cy="5715000"/>
          </a:xfrm>
          <a:prstGeom prst="rect">
            <a:avLst/>
          </a:prstGeom>
        </p:spPr>
        <p:txBody>
          <a:bodyPr/>
          <a:lstStyle>
            <a:lvl1pPr>
              <a:spcBef>
                <a:spcPts val="2400"/>
              </a:spcBef>
              <a:buBlip>
                <a:blip r:embed="rId2"/>
              </a:buBlip>
            </a:lvl1pPr>
            <a:lvl2pPr>
              <a:spcBef>
                <a:spcPts val="2400"/>
              </a:spcBef>
              <a:buBlip>
                <a:blip r:embed="rId2"/>
              </a:buBlip>
            </a:lvl2pPr>
            <a:lvl3pPr>
              <a:spcBef>
                <a:spcPts val="2400"/>
              </a:spcBef>
              <a:buBlip>
                <a:blip r:embed="rId2"/>
              </a:buBlip>
            </a:lvl3pPr>
            <a:lvl4pPr>
              <a:spcBef>
                <a:spcPts val="2400"/>
              </a:spcBef>
              <a:buBlip>
                <a:blip r:embed="rId2"/>
              </a:buBlip>
            </a:lvl4pPr>
            <a:lvl5pPr>
              <a:spcBef>
                <a:spcPts val="2400"/>
              </a:spcBef>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 2 Column">
    <p:spTree>
      <p:nvGrpSpPr>
        <p:cNvPr id="1" name=""/>
        <p:cNvGrpSpPr/>
        <p:nvPr/>
      </p:nvGrpSpPr>
      <p:grpSpPr>
        <a:xfrm>
          <a:off x="0" y="0"/>
          <a:ext cx="0" cy="0"/>
          <a:chOff x="0" y="0"/>
          <a:chExt cx="0" cy="0"/>
        </a:xfrm>
      </p:grpSpPr>
      <p:sp>
        <p:nvSpPr>
          <p:cNvPr id="29" name="Title Text"/>
          <p:cNvSpPr txBox="1"/>
          <p:nvPr>
            <p:ph type="title"/>
          </p:nvPr>
        </p:nvSpPr>
        <p:spPr>
          <a:prstGeom prst="rect">
            <a:avLst/>
          </a:prstGeom>
        </p:spPr>
        <p:txBody>
          <a:bodyPr/>
          <a:lstStyle/>
          <a:p>
            <a:pPr/>
            <a:r>
              <a:t>Title Text</a:t>
            </a:r>
          </a:p>
        </p:txBody>
      </p:sp>
      <p:sp>
        <p:nvSpPr>
          <p:cNvPr id="30" name="Body Level One…"/>
          <p:cNvSpPr txBox="1"/>
          <p:nvPr>
            <p:ph type="body" idx="1"/>
          </p:nvPr>
        </p:nvSpPr>
        <p:spPr>
          <a:xfrm>
            <a:off x="787400" y="2768600"/>
            <a:ext cx="11430000" cy="5715000"/>
          </a:xfrm>
          <a:prstGeom prst="rect">
            <a:avLst/>
          </a:prstGeom>
        </p:spPr>
        <p:txBody>
          <a:bodyPr numCol="2" spcCol="571500" anchor="t"/>
          <a:lstStyle>
            <a:lvl1pPr>
              <a:spcBef>
                <a:spcPts val="2400"/>
              </a:spcBef>
              <a:buBlip>
                <a:blip r:embed="rId2"/>
              </a:buBlip>
            </a:lvl1pPr>
            <a:lvl2pPr>
              <a:spcBef>
                <a:spcPts val="2400"/>
              </a:spcBef>
              <a:buBlip>
                <a:blip r:embed="rId2"/>
              </a:buBlip>
            </a:lvl2pPr>
            <a:lvl3pPr>
              <a:spcBef>
                <a:spcPts val="2400"/>
              </a:spcBef>
              <a:buBlip>
                <a:blip r:embed="rId2"/>
              </a:buBlip>
            </a:lvl3pPr>
            <a:lvl4pPr>
              <a:spcBef>
                <a:spcPts val="2400"/>
              </a:spcBef>
              <a:buBlip>
                <a:blip r:embed="rId2"/>
              </a:buBlip>
            </a:lvl4pPr>
            <a:lvl5pPr>
              <a:spcBef>
                <a:spcPts val="2400"/>
              </a:spcBef>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38" name="Body Level One…"/>
          <p:cNvSpPr txBox="1"/>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3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53" name="Title Text"/>
          <p:cNvSpPr txBox="1"/>
          <p:nvPr>
            <p:ph type="title"/>
          </p:nvPr>
        </p:nvSpPr>
        <p:spPr>
          <a:prstGeom prst="rect">
            <a:avLst/>
          </a:prstGeom>
        </p:spPr>
        <p:txBody>
          <a:bodyPr/>
          <a:lstStyle/>
          <a:p>
            <a:pPr/>
            <a:r>
              <a:t>Title Text</a:t>
            </a:r>
          </a:p>
        </p:txBody>
      </p:sp>
      <p:sp>
        <p:nvSpPr>
          <p:cNvPr id="5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61" name="Title Text"/>
          <p:cNvSpPr txBox="1"/>
          <p:nvPr>
            <p:ph type="title"/>
          </p:nvPr>
        </p:nvSpPr>
        <p:spPr>
          <a:xfrm>
            <a:off x="787400" y="3657600"/>
            <a:ext cx="11430000" cy="2438400"/>
          </a:xfrm>
          <a:prstGeom prst="rect">
            <a:avLst/>
          </a:prstGeom>
        </p:spPr>
        <p:txBody>
          <a:bodyPr/>
          <a:lstStyle/>
          <a:p>
            <a:pPr/>
            <a:r>
              <a:t>Title Text</a:t>
            </a:r>
          </a:p>
        </p:txBody>
      </p:sp>
      <p:sp>
        <p:nvSpPr>
          <p:cNvPr id="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69" name="Image"/>
          <p:cNvSpPr/>
          <p:nvPr>
            <p:ph type="pic" idx="13"/>
          </p:nvPr>
        </p:nvSpPr>
        <p:spPr>
          <a:xfrm>
            <a:off x="787400" y="939800"/>
            <a:ext cx="11430000" cy="5715000"/>
          </a:xfrm>
          <a:prstGeom prst="rect">
            <a:avLst/>
          </a:prstGeom>
          <a:ln w="9525">
            <a:round/>
          </a:ln>
        </p:spPr>
        <p:txBody>
          <a:bodyPr lIns="91439" tIns="45719" rIns="91439" bIns="45719" anchor="t"/>
          <a:lstStyle/>
          <a:p>
            <a:pPr/>
          </a:p>
        </p:txBody>
      </p:sp>
      <p:sp>
        <p:nvSpPr>
          <p:cNvPr id="70" name="Title Text"/>
          <p:cNvSpPr txBox="1"/>
          <p:nvPr>
            <p:ph type="title"/>
          </p:nvPr>
        </p:nvSpPr>
        <p:spPr>
          <a:xfrm>
            <a:off x="787400" y="6807200"/>
            <a:ext cx="11430000" cy="1219200"/>
          </a:xfrm>
          <a:prstGeom prst="rect">
            <a:avLst/>
          </a:prstGeom>
        </p:spPr>
        <p:txBody>
          <a:bodyPr anchor="b"/>
          <a:lstStyle/>
          <a:p>
            <a:pPr/>
            <a:r>
              <a:t>Title Text</a:t>
            </a:r>
          </a:p>
        </p:txBody>
      </p:sp>
      <p:sp>
        <p:nvSpPr>
          <p:cNvPr id="71" name="Body Level One…"/>
          <p:cNvSpPr txBox="1"/>
          <p:nvPr>
            <p:ph type="body" sz="quarter" idx="1"/>
          </p:nvPr>
        </p:nvSpPr>
        <p:spPr>
          <a:xfrm>
            <a:off x="787400" y="8013700"/>
            <a:ext cx="11430000" cy="1562100"/>
          </a:xfrm>
          <a:prstGeom prst="rect">
            <a:avLst/>
          </a:prstGeom>
        </p:spPr>
        <p:txBody>
          <a:bodyPr anchor="t"/>
          <a:lstStyle>
            <a:lvl1pPr marL="0" indent="0">
              <a:spcBef>
                <a:spcPts val="0"/>
              </a:spcBef>
              <a:buSzTx/>
              <a:buNone/>
              <a:defRPr sz="4200">
                <a:solidFill>
                  <a:srgbClr val="73BFFF"/>
                </a:solidFill>
              </a:defRPr>
            </a:lvl1pPr>
            <a:lvl2pPr marL="0" indent="0">
              <a:spcBef>
                <a:spcPts val="0"/>
              </a:spcBef>
              <a:buSzTx/>
              <a:buNone/>
              <a:defRPr sz="4200">
                <a:solidFill>
                  <a:srgbClr val="73BFFF"/>
                </a:solidFill>
              </a:defRPr>
            </a:lvl2pPr>
            <a:lvl3pPr marL="0" indent="0">
              <a:spcBef>
                <a:spcPts val="0"/>
              </a:spcBef>
              <a:buSzTx/>
              <a:buNone/>
              <a:defRPr sz="4200">
                <a:solidFill>
                  <a:srgbClr val="73BFFF"/>
                </a:solidFill>
              </a:defRPr>
            </a:lvl3pPr>
            <a:lvl4pPr marL="0" indent="0">
              <a:spcBef>
                <a:spcPts val="0"/>
              </a:spcBef>
              <a:buSzTx/>
              <a:buNone/>
              <a:defRPr sz="4200">
                <a:solidFill>
                  <a:srgbClr val="73BFFF"/>
                </a:solidFill>
              </a:defRPr>
            </a:lvl4pPr>
            <a:lvl5pPr marL="0" indent="0">
              <a:spcBef>
                <a:spcPts val="0"/>
              </a:spcBef>
              <a:buSzTx/>
              <a:buNone/>
              <a:defRPr sz="42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79" name="Image"/>
          <p:cNvSpPr/>
          <p:nvPr>
            <p:ph type="pic" sz="half" idx="13"/>
          </p:nvPr>
        </p:nvSpPr>
        <p:spPr>
          <a:xfrm>
            <a:off x="7200900" y="2019300"/>
            <a:ext cx="5016500" cy="5715000"/>
          </a:xfrm>
          <a:prstGeom prst="rect">
            <a:avLst/>
          </a:prstGeom>
          <a:ln w="9525">
            <a:round/>
          </a:ln>
        </p:spPr>
        <p:txBody>
          <a:bodyPr lIns="91439" tIns="45719" rIns="91439" bIns="45719" anchor="t"/>
          <a:lstStyle/>
          <a:p>
            <a:pPr/>
          </a:p>
        </p:txBody>
      </p:sp>
      <p:sp>
        <p:nvSpPr>
          <p:cNvPr id="80" name="Title Text"/>
          <p:cNvSpPr txBox="1"/>
          <p:nvPr>
            <p:ph type="title"/>
          </p:nvPr>
        </p:nvSpPr>
        <p:spPr>
          <a:xfrm>
            <a:off x="787400" y="1384300"/>
            <a:ext cx="5143500" cy="3505200"/>
          </a:xfrm>
          <a:prstGeom prst="rect">
            <a:avLst/>
          </a:prstGeom>
        </p:spPr>
        <p:txBody>
          <a:bodyPr anchor="b"/>
          <a:lstStyle/>
          <a:p>
            <a:pPr/>
            <a:r>
              <a:t>Title Text</a:t>
            </a:r>
          </a:p>
        </p:txBody>
      </p:sp>
      <p:sp>
        <p:nvSpPr>
          <p:cNvPr id="81" name="Body Level One…"/>
          <p:cNvSpPr txBox="1"/>
          <p:nvPr>
            <p:ph type="body" sz="quarter" idx="1"/>
          </p:nvPr>
        </p:nvSpPr>
        <p:spPr>
          <a:xfrm>
            <a:off x="787400" y="4876800"/>
            <a:ext cx="5143500" cy="3009900"/>
          </a:xfrm>
          <a:prstGeom prst="rect">
            <a:avLst/>
          </a:prstGeom>
        </p:spPr>
        <p:txBody>
          <a:bodyPr anchor="t"/>
          <a:lstStyle>
            <a:lvl1pPr marL="0" indent="0">
              <a:spcBef>
                <a:spcPts val="1200"/>
              </a:spcBef>
              <a:buSzTx/>
              <a:buNone/>
              <a:defRPr sz="4200">
                <a:solidFill>
                  <a:srgbClr val="73BFFF"/>
                </a:solidFill>
              </a:defRPr>
            </a:lvl1pPr>
            <a:lvl2pPr marL="0" indent="0">
              <a:spcBef>
                <a:spcPts val="1200"/>
              </a:spcBef>
              <a:buSzTx/>
              <a:buNone/>
              <a:defRPr sz="4200">
                <a:solidFill>
                  <a:srgbClr val="73BFFF"/>
                </a:solidFill>
              </a:defRPr>
            </a:lvl2pPr>
            <a:lvl3pPr marL="0" indent="0">
              <a:spcBef>
                <a:spcPts val="1200"/>
              </a:spcBef>
              <a:buSzTx/>
              <a:buNone/>
              <a:defRPr sz="4200">
                <a:solidFill>
                  <a:srgbClr val="73BFFF"/>
                </a:solidFill>
              </a:defRPr>
            </a:lvl3pPr>
            <a:lvl4pPr marL="0" indent="0">
              <a:spcBef>
                <a:spcPts val="1200"/>
              </a:spcBef>
              <a:buSzTx/>
              <a:buNone/>
              <a:defRPr sz="4200">
                <a:solidFill>
                  <a:srgbClr val="73BFFF"/>
                </a:solidFill>
              </a:defRPr>
            </a:lvl4pPr>
            <a:lvl5pPr marL="0" indent="0">
              <a:spcBef>
                <a:spcPts val="1200"/>
              </a:spcBef>
              <a:buSzTx/>
              <a:buNone/>
              <a:defRPr sz="42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8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 Id="rId18" Type="http://schemas.openxmlformats.org/officeDocument/2006/relationships/slideLayout" Target="../slideLayouts/slideLayout15.xml"/><Relationship Id="rId19"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Body Level One…"/>
          <p:cNvSpPr txBox="1"/>
          <p:nvPr>
            <p:ph type="body" idx="1"/>
          </p:nvPr>
        </p:nvSpPr>
        <p:spPr>
          <a:xfrm>
            <a:off x="787400" y="1371600"/>
            <a:ext cx="11430000" cy="7010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3" name="Title Text"/>
          <p:cNvSpPr txBox="1"/>
          <p:nvPr>
            <p:ph type="title"/>
          </p:nvPr>
        </p:nvSpPr>
        <p:spPr>
          <a:xfrm>
            <a:off x="787400" y="254000"/>
            <a:ext cx="11430000" cy="2438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Title Text</a:t>
            </a:r>
          </a:p>
        </p:txBody>
      </p:sp>
      <p:sp>
        <p:nvSpPr>
          <p:cNvPr id="4" name="Slide Number"/>
          <p:cNvSpPr txBox="1"/>
          <p:nvPr>
            <p:ph type="sldNum" sz="quarter" idx="2"/>
          </p:nvPr>
        </p:nvSpPr>
        <p:spPr>
          <a:xfrm>
            <a:off x="12536220" y="9314257"/>
            <a:ext cx="312015" cy="312343"/>
          </a:xfrm>
          <a:prstGeom prst="rect">
            <a:avLst/>
          </a:prstGeom>
          <a:ln w="12700">
            <a:miter lim="400000"/>
          </a:ln>
        </p:spPr>
        <p:txBody>
          <a:bodyPr wrap="none" lIns="50800" tIns="50800" rIns="50800" bIns="50800" anchor="b">
            <a:spAutoFit/>
          </a:bodyPr>
          <a:lstStyle>
            <a:lvl1pPr algn="r" defTabSz="584200">
              <a:defRPr b="1" sz="1400">
                <a:solidFill>
                  <a:srgbClr val="FFFFFF">
                    <a:alpha val="70000"/>
                  </a:srgbClr>
                </a:solidFill>
                <a:latin typeface="Helvetica Neue"/>
                <a:ea typeface="Helvetica Neue"/>
                <a:cs typeface="Helvetica Neue"/>
                <a:sym typeface="Helvetica Neue"/>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Lst>
  <p:transition xmlns:p14="http://schemas.microsoft.com/office/powerpoint/2010/main" spd="med" advClick="1"/>
  <p:txStyles>
    <p:titleStyle>
      <a:lvl1pPr marL="0" marR="0" indent="0" algn="l" defTabSz="584200" rtl="0" latinLnBrk="0">
        <a:lnSpc>
          <a:spcPct val="100000"/>
        </a:lnSpc>
        <a:spcBef>
          <a:spcPts val="0"/>
        </a:spcBef>
        <a:spcAft>
          <a:spcPts val="0"/>
        </a:spcAft>
        <a:buClrTx/>
        <a:buSzTx/>
        <a:buFontTx/>
        <a:buNone/>
        <a:tabLst/>
        <a:defRPr b="0" baseline="0" cap="none" i="0" spc="0" strike="noStrike" sz="72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1pPr>
      <a:lvl2pPr marL="0" marR="0" indent="228600" algn="l" defTabSz="584200" rtl="0" latinLnBrk="0">
        <a:lnSpc>
          <a:spcPct val="100000"/>
        </a:lnSpc>
        <a:spcBef>
          <a:spcPts val="0"/>
        </a:spcBef>
        <a:spcAft>
          <a:spcPts val="0"/>
        </a:spcAft>
        <a:buClrTx/>
        <a:buSzTx/>
        <a:buFontTx/>
        <a:buNone/>
        <a:tabLst/>
        <a:defRPr b="0" baseline="0" cap="none" i="0" spc="0" strike="noStrike" sz="72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2pPr>
      <a:lvl3pPr marL="0" marR="0" indent="457200" algn="l" defTabSz="584200" rtl="0" latinLnBrk="0">
        <a:lnSpc>
          <a:spcPct val="100000"/>
        </a:lnSpc>
        <a:spcBef>
          <a:spcPts val="0"/>
        </a:spcBef>
        <a:spcAft>
          <a:spcPts val="0"/>
        </a:spcAft>
        <a:buClrTx/>
        <a:buSzTx/>
        <a:buFontTx/>
        <a:buNone/>
        <a:tabLst/>
        <a:defRPr b="0" baseline="0" cap="none" i="0" spc="0" strike="noStrike" sz="72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3pPr>
      <a:lvl4pPr marL="0" marR="0" indent="685800" algn="l" defTabSz="584200" rtl="0" latinLnBrk="0">
        <a:lnSpc>
          <a:spcPct val="100000"/>
        </a:lnSpc>
        <a:spcBef>
          <a:spcPts val="0"/>
        </a:spcBef>
        <a:spcAft>
          <a:spcPts val="0"/>
        </a:spcAft>
        <a:buClrTx/>
        <a:buSzTx/>
        <a:buFontTx/>
        <a:buNone/>
        <a:tabLst/>
        <a:defRPr b="0" baseline="0" cap="none" i="0" spc="0" strike="noStrike" sz="72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4pPr>
      <a:lvl5pPr marL="0" marR="0" indent="914400" algn="l" defTabSz="584200" rtl="0" latinLnBrk="0">
        <a:lnSpc>
          <a:spcPct val="100000"/>
        </a:lnSpc>
        <a:spcBef>
          <a:spcPts val="0"/>
        </a:spcBef>
        <a:spcAft>
          <a:spcPts val="0"/>
        </a:spcAft>
        <a:buClrTx/>
        <a:buSzTx/>
        <a:buFontTx/>
        <a:buNone/>
        <a:tabLst/>
        <a:defRPr b="0" baseline="0" cap="none" i="0" spc="0" strike="noStrike" sz="72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5pPr>
      <a:lvl6pPr marL="0" marR="0" indent="1143000" algn="l" defTabSz="584200" rtl="0" latinLnBrk="0">
        <a:lnSpc>
          <a:spcPct val="100000"/>
        </a:lnSpc>
        <a:spcBef>
          <a:spcPts val="0"/>
        </a:spcBef>
        <a:spcAft>
          <a:spcPts val="0"/>
        </a:spcAft>
        <a:buClrTx/>
        <a:buSzTx/>
        <a:buFontTx/>
        <a:buNone/>
        <a:tabLst/>
        <a:defRPr b="0" baseline="0" cap="none" i="0" spc="0" strike="noStrike" sz="72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6pPr>
      <a:lvl7pPr marL="0" marR="0" indent="1371600" algn="l" defTabSz="584200" rtl="0" latinLnBrk="0">
        <a:lnSpc>
          <a:spcPct val="100000"/>
        </a:lnSpc>
        <a:spcBef>
          <a:spcPts val="0"/>
        </a:spcBef>
        <a:spcAft>
          <a:spcPts val="0"/>
        </a:spcAft>
        <a:buClrTx/>
        <a:buSzTx/>
        <a:buFontTx/>
        <a:buNone/>
        <a:tabLst/>
        <a:defRPr b="0" baseline="0" cap="none" i="0" spc="0" strike="noStrike" sz="72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7pPr>
      <a:lvl8pPr marL="0" marR="0" indent="1600200" algn="l" defTabSz="584200" rtl="0" latinLnBrk="0">
        <a:lnSpc>
          <a:spcPct val="100000"/>
        </a:lnSpc>
        <a:spcBef>
          <a:spcPts val="0"/>
        </a:spcBef>
        <a:spcAft>
          <a:spcPts val="0"/>
        </a:spcAft>
        <a:buClrTx/>
        <a:buSzTx/>
        <a:buFontTx/>
        <a:buNone/>
        <a:tabLst/>
        <a:defRPr b="0" baseline="0" cap="none" i="0" spc="0" strike="noStrike" sz="72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8pPr>
      <a:lvl9pPr marL="0" marR="0" indent="1828800" algn="l" defTabSz="584200" rtl="0" latinLnBrk="0">
        <a:lnSpc>
          <a:spcPct val="100000"/>
        </a:lnSpc>
        <a:spcBef>
          <a:spcPts val="0"/>
        </a:spcBef>
        <a:spcAft>
          <a:spcPts val="0"/>
        </a:spcAft>
        <a:buClrTx/>
        <a:buSzTx/>
        <a:buFontTx/>
        <a:buNone/>
        <a:tabLst/>
        <a:defRPr b="0" baseline="0" cap="none" i="0" spc="0" strike="noStrike" sz="72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9pPr>
    </p:titleStyle>
    <p:bodyStyle>
      <a:lvl1pPr marL="406400" marR="0" indent="-406400" algn="l" defTabSz="584200" rtl="0" latinLnBrk="0">
        <a:lnSpc>
          <a:spcPct val="100000"/>
        </a:lnSpc>
        <a:spcBef>
          <a:spcPts val="3600"/>
        </a:spcBef>
        <a:spcAft>
          <a:spcPts val="0"/>
        </a:spcAft>
        <a:buClrTx/>
        <a:buSzPct val="30000"/>
        <a:buFontTx/>
        <a:buBlip>
          <a:blip r:embed="rId3"/>
        </a:buBlip>
        <a:tabLst/>
        <a:defRPr b="0" baseline="0" cap="none" i="0" spc="0" strike="noStrike" sz="36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1pPr>
      <a:lvl2pPr marL="850900" marR="0" indent="-406400" algn="l" defTabSz="584200" rtl="0" latinLnBrk="0">
        <a:lnSpc>
          <a:spcPct val="100000"/>
        </a:lnSpc>
        <a:spcBef>
          <a:spcPts val="3600"/>
        </a:spcBef>
        <a:spcAft>
          <a:spcPts val="0"/>
        </a:spcAft>
        <a:buClrTx/>
        <a:buSzPct val="30000"/>
        <a:buFontTx/>
        <a:buBlip>
          <a:blip r:embed="rId3"/>
        </a:buBlip>
        <a:tabLst/>
        <a:defRPr b="0" baseline="0" cap="none" i="0" spc="0" strike="noStrike" sz="36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2pPr>
      <a:lvl3pPr marL="1295400" marR="0" indent="-406400" algn="l" defTabSz="584200" rtl="0" latinLnBrk="0">
        <a:lnSpc>
          <a:spcPct val="100000"/>
        </a:lnSpc>
        <a:spcBef>
          <a:spcPts val="3600"/>
        </a:spcBef>
        <a:spcAft>
          <a:spcPts val="0"/>
        </a:spcAft>
        <a:buClrTx/>
        <a:buSzPct val="30000"/>
        <a:buFontTx/>
        <a:buBlip>
          <a:blip r:embed="rId3"/>
        </a:buBlip>
        <a:tabLst/>
        <a:defRPr b="0" baseline="0" cap="none" i="0" spc="0" strike="noStrike" sz="36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3pPr>
      <a:lvl4pPr marL="1739900" marR="0" indent="-406400" algn="l" defTabSz="584200" rtl="0" latinLnBrk="0">
        <a:lnSpc>
          <a:spcPct val="100000"/>
        </a:lnSpc>
        <a:spcBef>
          <a:spcPts val="3600"/>
        </a:spcBef>
        <a:spcAft>
          <a:spcPts val="0"/>
        </a:spcAft>
        <a:buClrTx/>
        <a:buSzPct val="30000"/>
        <a:buFontTx/>
        <a:buBlip>
          <a:blip r:embed="rId3"/>
        </a:buBlip>
        <a:tabLst/>
        <a:defRPr b="0" baseline="0" cap="none" i="0" spc="0" strike="noStrike" sz="36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4pPr>
      <a:lvl5pPr marL="2184400" marR="0" indent="-406400" algn="l" defTabSz="584200" rtl="0" latinLnBrk="0">
        <a:lnSpc>
          <a:spcPct val="100000"/>
        </a:lnSpc>
        <a:spcBef>
          <a:spcPts val="3600"/>
        </a:spcBef>
        <a:spcAft>
          <a:spcPts val="0"/>
        </a:spcAft>
        <a:buClrTx/>
        <a:buSzPct val="30000"/>
        <a:buFontTx/>
        <a:buBlip>
          <a:blip r:embed="rId3"/>
        </a:buBlip>
        <a:tabLst/>
        <a:defRPr b="0" baseline="0" cap="none" i="0" spc="0" strike="noStrike" sz="36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5pPr>
      <a:lvl6pPr marL="2628900" marR="0" indent="-406400" algn="l" defTabSz="584200" rtl="0" latinLnBrk="0">
        <a:lnSpc>
          <a:spcPct val="100000"/>
        </a:lnSpc>
        <a:spcBef>
          <a:spcPts val="3600"/>
        </a:spcBef>
        <a:spcAft>
          <a:spcPts val="0"/>
        </a:spcAft>
        <a:buClrTx/>
        <a:buSzPct val="30000"/>
        <a:buFontTx/>
        <a:buBlip>
          <a:blip r:embed="rId3"/>
        </a:buBlip>
        <a:tabLst/>
        <a:defRPr b="0" baseline="0" cap="none" i="0" spc="0" strike="noStrike" sz="36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6pPr>
      <a:lvl7pPr marL="3073400" marR="0" indent="-406400" algn="l" defTabSz="584200" rtl="0" latinLnBrk="0">
        <a:lnSpc>
          <a:spcPct val="100000"/>
        </a:lnSpc>
        <a:spcBef>
          <a:spcPts val="3600"/>
        </a:spcBef>
        <a:spcAft>
          <a:spcPts val="0"/>
        </a:spcAft>
        <a:buClrTx/>
        <a:buSzPct val="30000"/>
        <a:buFontTx/>
        <a:buBlip>
          <a:blip r:embed="rId3"/>
        </a:buBlip>
        <a:tabLst/>
        <a:defRPr b="0" baseline="0" cap="none" i="0" spc="0" strike="noStrike" sz="36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7pPr>
      <a:lvl8pPr marL="3517900" marR="0" indent="-406400" algn="l" defTabSz="584200" rtl="0" latinLnBrk="0">
        <a:lnSpc>
          <a:spcPct val="100000"/>
        </a:lnSpc>
        <a:spcBef>
          <a:spcPts val="3600"/>
        </a:spcBef>
        <a:spcAft>
          <a:spcPts val="0"/>
        </a:spcAft>
        <a:buClrTx/>
        <a:buSzPct val="30000"/>
        <a:buFontTx/>
        <a:buBlip>
          <a:blip r:embed="rId3"/>
        </a:buBlip>
        <a:tabLst/>
        <a:defRPr b="0" baseline="0" cap="none" i="0" spc="0" strike="noStrike" sz="36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8pPr>
      <a:lvl9pPr marL="3962400" marR="0" indent="-406400" algn="l" defTabSz="584200" rtl="0" latinLnBrk="0">
        <a:lnSpc>
          <a:spcPct val="100000"/>
        </a:lnSpc>
        <a:spcBef>
          <a:spcPts val="3600"/>
        </a:spcBef>
        <a:spcAft>
          <a:spcPts val="0"/>
        </a:spcAft>
        <a:buClrTx/>
        <a:buSzPct val="30000"/>
        <a:buFontTx/>
        <a:buBlip>
          <a:blip r:embed="rId3"/>
        </a:buBlip>
        <a:tabLst/>
        <a:defRPr b="0" baseline="0" cap="none" i="0" spc="0" strike="noStrike" sz="36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9pPr>
    </p:bodyStyle>
    <p:otherStyle>
      <a:lvl1pPr marL="0" marR="0" indent="0" algn="r" defTabSz="584200" latinLnBrk="0">
        <a:lnSpc>
          <a:spcPct val="100000"/>
        </a:lnSpc>
        <a:spcBef>
          <a:spcPts val="0"/>
        </a:spcBef>
        <a:spcAft>
          <a:spcPts val="0"/>
        </a:spcAft>
        <a:buClrTx/>
        <a:buSzTx/>
        <a:buFontTx/>
        <a:buNone/>
        <a:tabLst/>
        <a:defRPr b="1" baseline="0" cap="none" i="0" spc="0" strike="noStrike" sz="1400" u="none">
          <a:ln>
            <a:noFill/>
          </a:ln>
          <a:solidFill>
            <a:schemeClr val="tx1"/>
          </a:solidFill>
          <a:uFillTx/>
          <a:latin typeface="+mn-lt"/>
          <a:ea typeface="+mn-ea"/>
          <a:cs typeface="+mn-cs"/>
          <a:sym typeface="Helvetica Neue"/>
        </a:defRPr>
      </a:lvl1pPr>
      <a:lvl2pPr marL="0" marR="0" indent="228600" algn="r" defTabSz="584200" latinLnBrk="0">
        <a:lnSpc>
          <a:spcPct val="100000"/>
        </a:lnSpc>
        <a:spcBef>
          <a:spcPts val="0"/>
        </a:spcBef>
        <a:spcAft>
          <a:spcPts val="0"/>
        </a:spcAft>
        <a:buClrTx/>
        <a:buSzTx/>
        <a:buFontTx/>
        <a:buNone/>
        <a:tabLst/>
        <a:defRPr b="1" baseline="0" cap="none" i="0" spc="0" strike="noStrike" sz="1400" u="none">
          <a:ln>
            <a:noFill/>
          </a:ln>
          <a:solidFill>
            <a:schemeClr val="tx1"/>
          </a:solidFill>
          <a:uFillTx/>
          <a:latin typeface="+mn-lt"/>
          <a:ea typeface="+mn-ea"/>
          <a:cs typeface="+mn-cs"/>
          <a:sym typeface="Helvetica Neue"/>
        </a:defRPr>
      </a:lvl2pPr>
      <a:lvl3pPr marL="0" marR="0" indent="457200" algn="r" defTabSz="584200" latinLnBrk="0">
        <a:lnSpc>
          <a:spcPct val="100000"/>
        </a:lnSpc>
        <a:spcBef>
          <a:spcPts val="0"/>
        </a:spcBef>
        <a:spcAft>
          <a:spcPts val="0"/>
        </a:spcAft>
        <a:buClrTx/>
        <a:buSzTx/>
        <a:buFontTx/>
        <a:buNone/>
        <a:tabLst/>
        <a:defRPr b="1" baseline="0" cap="none" i="0" spc="0" strike="noStrike" sz="1400" u="none">
          <a:ln>
            <a:noFill/>
          </a:ln>
          <a:solidFill>
            <a:schemeClr val="tx1"/>
          </a:solidFill>
          <a:uFillTx/>
          <a:latin typeface="+mn-lt"/>
          <a:ea typeface="+mn-ea"/>
          <a:cs typeface="+mn-cs"/>
          <a:sym typeface="Helvetica Neue"/>
        </a:defRPr>
      </a:lvl3pPr>
      <a:lvl4pPr marL="0" marR="0" indent="685800" algn="r" defTabSz="584200" latinLnBrk="0">
        <a:lnSpc>
          <a:spcPct val="100000"/>
        </a:lnSpc>
        <a:spcBef>
          <a:spcPts val="0"/>
        </a:spcBef>
        <a:spcAft>
          <a:spcPts val="0"/>
        </a:spcAft>
        <a:buClrTx/>
        <a:buSzTx/>
        <a:buFontTx/>
        <a:buNone/>
        <a:tabLst/>
        <a:defRPr b="1" baseline="0" cap="none" i="0" spc="0" strike="noStrike" sz="1400" u="none">
          <a:ln>
            <a:noFill/>
          </a:ln>
          <a:solidFill>
            <a:schemeClr val="tx1"/>
          </a:solidFill>
          <a:uFillTx/>
          <a:latin typeface="+mn-lt"/>
          <a:ea typeface="+mn-ea"/>
          <a:cs typeface="+mn-cs"/>
          <a:sym typeface="Helvetica Neue"/>
        </a:defRPr>
      </a:lvl4pPr>
      <a:lvl5pPr marL="0" marR="0" indent="914400" algn="r" defTabSz="584200" latinLnBrk="0">
        <a:lnSpc>
          <a:spcPct val="100000"/>
        </a:lnSpc>
        <a:spcBef>
          <a:spcPts val="0"/>
        </a:spcBef>
        <a:spcAft>
          <a:spcPts val="0"/>
        </a:spcAft>
        <a:buClrTx/>
        <a:buSzTx/>
        <a:buFontTx/>
        <a:buNone/>
        <a:tabLst/>
        <a:defRPr b="1" baseline="0" cap="none" i="0" spc="0" strike="noStrike" sz="1400" u="none">
          <a:ln>
            <a:noFill/>
          </a:ln>
          <a:solidFill>
            <a:schemeClr val="tx1"/>
          </a:solidFill>
          <a:uFillTx/>
          <a:latin typeface="+mn-lt"/>
          <a:ea typeface="+mn-ea"/>
          <a:cs typeface="+mn-cs"/>
          <a:sym typeface="Helvetica Neue"/>
        </a:defRPr>
      </a:lvl5pPr>
      <a:lvl6pPr marL="0" marR="0" indent="1143000" algn="r" defTabSz="584200" latinLnBrk="0">
        <a:lnSpc>
          <a:spcPct val="100000"/>
        </a:lnSpc>
        <a:spcBef>
          <a:spcPts val="0"/>
        </a:spcBef>
        <a:spcAft>
          <a:spcPts val="0"/>
        </a:spcAft>
        <a:buClrTx/>
        <a:buSzTx/>
        <a:buFontTx/>
        <a:buNone/>
        <a:tabLst/>
        <a:defRPr b="1" baseline="0" cap="none" i="0" spc="0" strike="noStrike" sz="1400" u="none">
          <a:ln>
            <a:noFill/>
          </a:ln>
          <a:solidFill>
            <a:schemeClr val="tx1"/>
          </a:solidFill>
          <a:uFillTx/>
          <a:latin typeface="+mn-lt"/>
          <a:ea typeface="+mn-ea"/>
          <a:cs typeface="+mn-cs"/>
          <a:sym typeface="Helvetica Neue"/>
        </a:defRPr>
      </a:lvl6pPr>
      <a:lvl7pPr marL="0" marR="0" indent="1371600" algn="r" defTabSz="584200" latinLnBrk="0">
        <a:lnSpc>
          <a:spcPct val="100000"/>
        </a:lnSpc>
        <a:spcBef>
          <a:spcPts val="0"/>
        </a:spcBef>
        <a:spcAft>
          <a:spcPts val="0"/>
        </a:spcAft>
        <a:buClrTx/>
        <a:buSzTx/>
        <a:buFontTx/>
        <a:buNone/>
        <a:tabLst/>
        <a:defRPr b="1" baseline="0" cap="none" i="0" spc="0" strike="noStrike" sz="1400" u="none">
          <a:ln>
            <a:noFill/>
          </a:ln>
          <a:solidFill>
            <a:schemeClr val="tx1"/>
          </a:solidFill>
          <a:uFillTx/>
          <a:latin typeface="+mn-lt"/>
          <a:ea typeface="+mn-ea"/>
          <a:cs typeface="+mn-cs"/>
          <a:sym typeface="Helvetica Neue"/>
        </a:defRPr>
      </a:lvl7pPr>
      <a:lvl8pPr marL="0" marR="0" indent="1600200" algn="r" defTabSz="584200" latinLnBrk="0">
        <a:lnSpc>
          <a:spcPct val="100000"/>
        </a:lnSpc>
        <a:spcBef>
          <a:spcPts val="0"/>
        </a:spcBef>
        <a:spcAft>
          <a:spcPts val="0"/>
        </a:spcAft>
        <a:buClrTx/>
        <a:buSzTx/>
        <a:buFontTx/>
        <a:buNone/>
        <a:tabLst/>
        <a:defRPr b="1" baseline="0" cap="none" i="0" spc="0" strike="noStrike" sz="1400" u="none">
          <a:ln>
            <a:noFill/>
          </a:ln>
          <a:solidFill>
            <a:schemeClr val="tx1"/>
          </a:solidFill>
          <a:uFillTx/>
          <a:latin typeface="+mn-lt"/>
          <a:ea typeface="+mn-ea"/>
          <a:cs typeface="+mn-cs"/>
          <a:sym typeface="Helvetica Neue"/>
        </a:defRPr>
      </a:lvl8pPr>
      <a:lvl9pPr marL="0" marR="0" indent="1828800" algn="r" defTabSz="584200" latinLnBrk="0">
        <a:lnSpc>
          <a:spcPct val="100000"/>
        </a:lnSpc>
        <a:spcBef>
          <a:spcPts val="0"/>
        </a:spcBef>
        <a:spcAft>
          <a:spcPts val="0"/>
        </a:spcAft>
        <a:buClrTx/>
        <a:buSzTx/>
        <a:buFontTx/>
        <a:buNone/>
        <a:tabLst/>
        <a:defRPr b="1" baseline="0" cap="none" i="0" spc="0" strike="noStrike" sz="1400" u="none">
          <a:ln>
            <a:noFill/>
          </a:ln>
          <a:solidFill>
            <a:schemeClr val="tx1"/>
          </a:solidFill>
          <a:uFillTx/>
          <a:latin typeface="+mn-lt"/>
          <a:ea typeface="+mn-ea"/>
          <a:cs typeface="+mn-cs"/>
          <a:sym typeface="Helvetica Neue"/>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pn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video" Target="../media/media1.mov"/><Relationship Id="rId3" Type="http://schemas.microsoft.com/office/2007/relationships/media" Target="../media/media1.mov"/><Relationship Id="rId4" Type="http://schemas.openxmlformats.org/officeDocument/2006/relationships/image" Target="../media/image4.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hyperlink" Target="http://www.enhancedip.org" TargetMode="Externa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2" name="Hacking the Network Stack to Enhance IPv4"/>
          <p:cNvSpPr txBox="1"/>
          <p:nvPr>
            <p:ph type="ctrTitle"/>
          </p:nvPr>
        </p:nvSpPr>
        <p:spPr>
          <a:prstGeom prst="rect">
            <a:avLst/>
          </a:prstGeom>
        </p:spPr>
        <p:txBody>
          <a:bodyPr/>
          <a:lstStyle/>
          <a:p>
            <a:pPr/>
            <a:r>
              <a:t>Hacking the Network Stack to Enhance IPv4</a:t>
            </a:r>
          </a:p>
        </p:txBody>
      </p:sp>
      <p:sp>
        <p:nvSpPr>
          <p:cNvPr id="153" name="Stephen ‘afterburn’ Janansky"/>
          <p:cNvSpPr txBox="1"/>
          <p:nvPr>
            <p:ph type="subTitle" sz="half" idx="1"/>
          </p:nvPr>
        </p:nvSpPr>
        <p:spPr>
          <a:prstGeom prst="rect">
            <a:avLst/>
          </a:prstGeom>
        </p:spPr>
        <p:txBody>
          <a:bodyPr/>
          <a:lstStyle/>
          <a:p>
            <a:pPr/>
          </a:p>
          <a:p>
            <a:pPr/>
          </a:p>
          <a:p>
            <a:pPr algn="r"/>
            <a:r>
              <a:t>Stephen ‘afterburn’ Janansky</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1" name="Enhanced IP Network"/>
          <p:cNvSpPr txBox="1"/>
          <p:nvPr>
            <p:ph type="title"/>
          </p:nvPr>
        </p:nvSpPr>
        <p:spPr>
          <a:xfrm>
            <a:off x="787400" y="254000"/>
            <a:ext cx="11430000" cy="2438400"/>
          </a:xfrm>
          <a:prstGeom prst="rect">
            <a:avLst/>
          </a:prstGeom>
        </p:spPr>
        <p:txBody>
          <a:bodyPr/>
          <a:lstStyle/>
          <a:p>
            <a:pPr/>
            <a:r>
              <a:t>Enhanced IP Network</a:t>
            </a:r>
          </a:p>
        </p:txBody>
      </p:sp>
      <p:grpSp>
        <p:nvGrpSpPr>
          <p:cNvPr id="204" name="Group"/>
          <p:cNvGrpSpPr/>
          <p:nvPr/>
        </p:nvGrpSpPr>
        <p:grpSpPr>
          <a:xfrm>
            <a:off x="1209675" y="4564062"/>
            <a:ext cx="1003300" cy="1109663"/>
            <a:chOff x="0" y="0"/>
            <a:chExt cx="1003300" cy="1109662"/>
          </a:xfrm>
        </p:grpSpPr>
        <p:sp>
          <p:nvSpPr>
            <p:cNvPr id="202" name="Rectangle"/>
            <p:cNvSpPr/>
            <p:nvPr/>
          </p:nvSpPr>
          <p:spPr>
            <a:xfrm>
              <a:off x="1587" y="0"/>
              <a:ext cx="985838" cy="110966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03" name="EIP1"/>
            <p:cNvSpPr/>
            <p:nvPr/>
          </p:nvSpPr>
          <p:spPr>
            <a:xfrm>
              <a:off x="0" y="312281"/>
              <a:ext cx="1003300" cy="4835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1</a:t>
              </a:r>
            </a:p>
          </p:txBody>
        </p:sp>
      </p:grpSp>
      <p:grpSp>
        <p:nvGrpSpPr>
          <p:cNvPr id="207" name="Group"/>
          <p:cNvGrpSpPr/>
          <p:nvPr/>
        </p:nvGrpSpPr>
        <p:grpSpPr>
          <a:xfrm>
            <a:off x="4270375" y="4564062"/>
            <a:ext cx="1014413" cy="1109663"/>
            <a:chOff x="0" y="0"/>
            <a:chExt cx="1014412" cy="1109662"/>
          </a:xfrm>
        </p:grpSpPr>
        <p:sp>
          <p:nvSpPr>
            <p:cNvPr id="205" name="Rounded Rectangle"/>
            <p:cNvSpPr/>
            <p:nvPr/>
          </p:nvSpPr>
          <p:spPr>
            <a:xfrm>
              <a:off x="0" y="0"/>
              <a:ext cx="1014413" cy="1109663"/>
            </a:xfrm>
            <a:prstGeom prst="roundRect">
              <a:avLst>
                <a:gd name="adj" fmla="val 18782"/>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06" name="N1"/>
            <p:cNvSpPr/>
            <p:nvPr/>
          </p:nvSpPr>
          <p:spPr>
            <a:xfrm>
              <a:off x="55562" y="312281"/>
              <a:ext cx="914401" cy="4835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1</a:t>
              </a:r>
            </a:p>
          </p:txBody>
        </p:sp>
      </p:grpSp>
      <p:grpSp>
        <p:nvGrpSpPr>
          <p:cNvPr id="210" name="Group"/>
          <p:cNvGrpSpPr/>
          <p:nvPr/>
        </p:nvGrpSpPr>
        <p:grpSpPr>
          <a:xfrm>
            <a:off x="7947025" y="4564062"/>
            <a:ext cx="1014413" cy="1109663"/>
            <a:chOff x="0" y="0"/>
            <a:chExt cx="1014412" cy="1109662"/>
          </a:xfrm>
        </p:grpSpPr>
        <p:sp>
          <p:nvSpPr>
            <p:cNvPr id="208" name="Rounded Rectangle"/>
            <p:cNvSpPr/>
            <p:nvPr/>
          </p:nvSpPr>
          <p:spPr>
            <a:xfrm>
              <a:off x="0" y="0"/>
              <a:ext cx="1014413" cy="1109663"/>
            </a:xfrm>
            <a:prstGeom prst="roundRect">
              <a:avLst>
                <a:gd name="adj" fmla="val 18782"/>
              </a:avLst>
            </a:prstGeom>
            <a:gradFill flip="none" rotWithShape="1">
              <a:gsLst>
                <a:gs pos="0">
                  <a:srgbClr val="ED2807">
                    <a:alpha val="64999"/>
                  </a:srgbClr>
                </a:gs>
                <a:gs pos="100000">
                  <a:srgbClr val="FF26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09" name="N2"/>
            <p:cNvSpPr/>
            <p:nvPr/>
          </p:nvSpPr>
          <p:spPr>
            <a:xfrm>
              <a:off x="55562" y="312281"/>
              <a:ext cx="914401" cy="4835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2</a:t>
              </a:r>
            </a:p>
          </p:txBody>
        </p:sp>
      </p:grpSp>
      <p:grpSp>
        <p:nvGrpSpPr>
          <p:cNvPr id="213" name="Group"/>
          <p:cNvGrpSpPr/>
          <p:nvPr/>
        </p:nvGrpSpPr>
        <p:grpSpPr>
          <a:xfrm>
            <a:off x="10993437" y="4564062"/>
            <a:ext cx="1028701" cy="1109663"/>
            <a:chOff x="0" y="0"/>
            <a:chExt cx="1028700" cy="1109662"/>
          </a:xfrm>
        </p:grpSpPr>
        <p:sp>
          <p:nvSpPr>
            <p:cNvPr id="211" name="Rectangle"/>
            <p:cNvSpPr/>
            <p:nvPr/>
          </p:nvSpPr>
          <p:spPr>
            <a:xfrm>
              <a:off x="0" y="0"/>
              <a:ext cx="1014413" cy="1109663"/>
            </a:xfrm>
            <a:prstGeom prst="rect">
              <a:avLst/>
            </a:prstGeom>
            <a:gradFill flip="none" rotWithShape="1">
              <a:gsLst>
                <a:gs pos="0">
                  <a:srgbClr val="FF2600">
                    <a:alpha val="64999"/>
                  </a:srgbClr>
                </a:gs>
                <a:gs pos="100000">
                  <a:srgbClr val="FF28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12" name="EIP2"/>
            <p:cNvSpPr/>
            <p:nvPr/>
          </p:nvSpPr>
          <p:spPr>
            <a:xfrm>
              <a:off x="0" y="312281"/>
              <a:ext cx="1028700" cy="4835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2</a:t>
              </a:r>
            </a:p>
          </p:txBody>
        </p:sp>
      </p:grpSp>
      <p:sp>
        <p:nvSpPr>
          <p:cNvPr id="214" name="10.1.1.2"/>
          <p:cNvSpPr/>
          <p:nvPr/>
        </p:nvSpPr>
        <p:spPr>
          <a:xfrm>
            <a:off x="1171575" y="5780596"/>
            <a:ext cx="1117600" cy="310133"/>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a:t>
            </a:r>
          </a:p>
        </p:txBody>
      </p:sp>
      <p:sp>
        <p:nvSpPr>
          <p:cNvPr id="215" name="10.1.1.254"/>
          <p:cNvSpPr/>
          <p:nvPr/>
        </p:nvSpPr>
        <p:spPr>
          <a:xfrm>
            <a:off x="2917825" y="5423408"/>
            <a:ext cx="1409700" cy="31013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10.1.1.254</a:t>
            </a:r>
          </a:p>
        </p:txBody>
      </p:sp>
      <p:sp>
        <p:nvSpPr>
          <p:cNvPr id="216" name="65.127.221.1"/>
          <p:cNvSpPr/>
          <p:nvPr/>
        </p:nvSpPr>
        <p:spPr>
          <a:xfrm>
            <a:off x="4175125" y="4072446"/>
            <a:ext cx="1549400" cy="310133"/>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65.127.221.1</a:t>
            </a:r>
          </a:p>
        </p:txBody>
      </p:sp>
      <p:sp>
        <p:nvSpPr>
          <p:cNvPr id="217" name="65.127.221.2"/>
          <p:cNvSpPr/>
          <p:nvPr/>
        </p:nvSpPr>
        <p:spPr>
          <a:xfrm>
            <a:off x="7592006" y="4075437"/>
            <a:ext cx="1478388" cy="2978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00F90D"/>
              </a:buClr>
              <a:buFont typeface="Helvetica Neue"/>
              <a:defRPr b="1" sz="1900">
                <a:solidFill>
                  <a:srgbClr val="00F90D"/>
                </a:solidFill>
                <a:effectLst>
                  <a:outerShdw sx="100000" sy="100000" kx="0" ky="0" algn="b" rotWithShape="0" blurRad="12700" dist="25400" dir="2700000">
                    <a:srgbClr val="000000"/>
                  </a:outerShdw>
                </a:effectLst>
                <a:uFill>
                  <a:solidFill>
                    <a:srgbClr val="00F90D"/>
                  </a:solidFill>
                </a:uFill>
                <a:latin typeface="Helvetica Neue"/>
                <a:ea typeface="Helvetica Neue"/>
                <a:cs typeface="Helvetica Neue"/>
                <a:sym typeface="Helvetica Neue"/>
              </a:defRPr>
            </a:lvl1pPr>
          </a:lstStyle>
          <a:p>
            <a:pPr/>
            <a:r>
              <a:t>65.127.221.2</a:t>
            </a:r>
          </a:p>
        </p:txBody>
      </p:sp>
      <p:sp>
        <p:nvSpPr>
          <p:cNvPr id="218" name="10.3.3.254"/>
          <p:cNvSpPr/>
          <p:nvPr/>
        </p:nvSpPr>
        <p:spPr>
          <a:xfrm>
            <a:off x="8932862" y="5421821"/>
            <a:ext cx="1409701" cy="310133"/>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10.3.3.254</a:t>
            </a:r>
          </a:p>
        </p:txBody>
      </p:sp>
      <p:sp>
        <p:nvSpPr>
          <p:cNvPr id="219" name="10.3.3.2"/>
          <p:cNvSpPr/>
          <p:nvPr/>
        </p:nvSpPr>
        <p:spPr>
          <a:xfrm>
            <a:off x="10928350" y="5763133"/>
            <a:ext cx="1117600" cy="31013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00F900"/>
              </a:buClr>
              <a:buFont typeface="Helvetica Neue"/>
              <a:defRPr b="1" sz="2000">
                <a:solidFill>
                  <a:srgbClr val="00F900"/>
                </a:solidFill>
                <a:effectLst>
                  <a:outerShdw sx="100000" sy="100000" kx="0" ky="0" algn="b" rotWithShape="0" blurRad="12700" dist="25400" dir="2700000">
                    <a:srgbClr val="000000"/>
                  </a:outerShdw>
                </a:effectLst>
                <a:uFill>
                  <a:solidFill>
                    <a:srgbClr val="00F900"/>
                  </a:solidFill>
                </a:uFill>
                <a:latin typeface="Helvetica Neue"/>
                <a:ea typeface="Helvetica Neue"/>
                <a:cs typeface="Helvetica Neue"/>
                <a:sym typeface="Helvetica Neue"/>
              </a:defRPr>
            </a:lvl1pPr>
          </a:lstStyle>
          <a:p>
            <a:pPr/>
            <a:r>
              <a:t>10.3.3.2</a:t>
            </a:r>
          </a:p>
        </p:txBody>
      </p:sp>
      <p:sp>
        <p:nvSpPr>
          <p:cNvPr id="220" name="Oval"/>
          <p:cNvSpPr/>
          <p:nvPr/>
        </p:nvSpPr>
        <p:spPr>
          <a:xfrm>
            <a:off x="658764" y="3465460"/>
            <a:ext cx="3759154" cy="4089505"/>
          </a:xfrm>
          <a:prstGeom prst="ellipse">
            <a:avLst/>
          </a:prstGeom>
          <a:ln w="127000">
            <a:solidFill>
              <a:srgbClr val="D6D6D6"/>
            </a:solidFill>
            <a:miter lim="400000"/>
          </a:ln>
          <a:effectLst>
            <a:outerShdw sx="100000" sy="100000" kx="0" ky="0" algn="b" rotWithShape="0" blurRad="101600" dist="0" dir="0">
              <a:srgbClr val="000000">
                <a:alpha val="50000"/>
              </a:srgbClr>
            </a:outerShdw>
          </a:effectLst>
        </p:spPr>
        <p:txBody>
          <a:bodyPr lIns="50800" tIns="50800" rIns="50800" bIns="50800" anchor="ct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21" name="Oval"/>
          <p:cNvSpPr/>
          <p:nvPr/>
        </p:nvSpPr>
        <p:spPr>
          <a:xfrm>
            <a:off x="8786764" y="3465460"/>
            <a:ext cx="3759154" cy="4089505"/>
          </a:xfrm>
          <a:prstGeom prst="ellipse">
            <a:avLst/>
          </a:prstGeom>
          <a:ln w="127000">
            <a:solidFill>
              <a:srgbClr val="D6D6D6"/>
            </a:solidFill>
            <a:miter lim="400000"/>
          </a:ln>
          <a:effectLst>
            <a:outerShdw sx="100000" sy="100000" kx="0" ky="0" algn="b" rotWithShape="0" blurRad="101600" dist="0" dir="0">
              <a:srgbClr val="000000">
                <a:alpha val="50000"/>
              </a:srgbClr>
            </a:outerShdw>
          </a:effectLst>
        </p:spPr>
        <p:txBody>
          <a:bodyPr lIns="50800" tIns="50800" rIns="50800" bIns="50800" anchor="ct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22" name="Oval"/>
          <p:cNvSpPr/>
          <p:nvPr/>
        </p:nvSpPr>
        <p:spPr>
          <a:xfrm>
            <a:off x="5091073" y="4240188"/>
            <a:ext cx="3060662" cy="1879649"/>
          </a:xfrm>
          <a:prstGeom prst="ellipse">
            <a:avLst/>
          </a:prstGeom>
          <a:ln w="127000">
            <a:solidFill>
              <a:srgbClr val="D6D6D6"/>
            </a:solidFill>
            <a:miter lim="400000"/>
          </a:ln>
          <a:effectLst>
            <a:outerShdw sx="100000" sy="100000" kx="0" ky="0" algn="b" rotWithShape="0" blurRad="101600" dist="0" dir="0">
              <a:srgbClr val="000000">
                <a:alpha val="50000"/>
              </a:srgbClr>
            </a:outerShdw>
          </a:effectLst>
        </p:spPr>
        <p:txBody>
          <a:bodyPr lIns="50800" tIns="50800" rIns="50800" bIns="50800" anchor="ct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23" name="Internet"/>
          <p:cNvSpPr/>
          <p:nvPr/>
        </p:nvSpPr>
        <p:spPr>
          <a:xfrm>
            <a:off x="5906729" y="6337212"/>
            <a:ext cx="1419942" cy="5081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914400">
              <a:buClr>
                <a:srgbClr val="FFFFFF"/>
              </a:buClr>
              <a:buFont typeface="Helvetica Neue Light"/>
              <a:defRPr sz="3400">
                <a:solidFill>
                  <a:srgbClr val="FFFFFF"/>
                </a:solidFill>
                <a:effectLst>
                  <a:outerShdw sx="100000" sy="100000" kx="0" ky="0" algn="b" rotWithShape="0" blurRad="12700" dist="25400" dir="2700000">
                    <a:srgbClr val="000000"/>
                  </a:outerShdw>
                </a:effectLst>
                <a:uFill>
                  <a:solidFill>
                    <a:srgbClr val="FFFFFF"/>
                  </a:solidFill>
                </a:uFill>
                <a:latin typeface="+mn-lt"/>
                <a:ea typeface="+mn-ea"/>
                <a:cs typeface="+mn-cs"/>
                <a:sym typeface="Helvetica Neue Light"/>
              </a:defRPr>
            </a:lvl1pPr>
          </a:lstStyle>
          <a:p>
            <a:pPr/>
            <a:r>
              <a:t>Internet</a:t>
            </a:r>
          </a:p>
        </p:txBody>
      </p:sp>
      <p:sp>
        <p:nvSpPr>
          <p:cNvPr id="224" name="Public Network 1"/>
          <p:cNvSpPr/>
          <p:nvPr/>
        </p:nvSpPr>
        <p:spPr>
          <a:xfrm>
            <a:off x="839425" y="7797712"/>
            <a:ext cx="3196363" cy="5081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914400">
              <a:buClr>
                <a:srgbClr val="FFFFFF"/>
              </a:buClr>
              <a:buFont typeface="Helvetica Neue Light"/>
              <a:defRPr sz="3400">
                <a:solidFill>
                  <a:srgbClr val="FFFFFF"/>
                </a:solidFill>
                <a:effectLst>
                  <a:outerShdw sx="100000" sy="100000" kx="0" ky="0" algn="b" rotWithShape="0" blurRad="12700" dist="25400" dir="2700000">
                    <a:srgbClr val="000000"/>
                  </a:outerShdw>
                </a:effectLst>
                <a:uFill>
                  <a:solidFill>
                    <a:srgbClr val="FFFFFF"/>
                  </a:solidFill>
                </a:uFill>
                <a:latin typeface="+mn-lt"/>
                <a:ea typeface="+mn-ea"/>
                <a:cs typeface="+mn-cs"/>
                <a:sym typeface="Helvetica Neue Light"/>
              </a:defRPr>
            </a:lvl1pPr>
          </a:lstStyle>
          <a:p>
            <a:pPr/>
            <a:r>
              <a:t>Public Network 1</a:t>
            </a:r>
          </a:p>
        </p:txBody>
      </p:sp>
      <p:sp>
        <p:nvSpPr>
          <p:cNvPr id="225" name="Public Network 2"/>
          <p:cNvSpPr/>
          <p:nvPr/>
        </p:nvSpPr>
        <p:spPr>
          <a:xfrm>
            <a:off x="9080137" y="7797712"/>
            <a:ext cx="3196363" cy="5081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914400">
              <a:buClr>
                <a:srgbClr val="FFFFFF"/>
              </a:buClr>
              <a:buFont typeface="Helvetica Neue Light"/>
              <a:defRPr sz="3400">
                <a:solidFill>
                  <a:srgbClr val="FFFFFF"/>
                </a:solidFill>
                <a:effectLst>
                  <a:outerShdw sx="100000" sy="100000" kx="0" ky="0" algn="b" rotWithShape="0" blurRad="12700" dist="25400" dir="2700000">
                    <a:srgbClr val="000000"/>
                  </a:outerShdw>
                </a:effectLst>
                <a:uFill>
                  <a:solidFill>
                    <a:srgbClr val="FFFFFF"/>
                  </a:solidFill>
                </a:uFill>
                <a:latin typeface="+mn-lt"/>
                <a:ea typeface="+mn-ea"/>
                <a:cs typeface="+mn-cs"/>
                <a:sym typeface="Helvetica Neue Light"/>
              </a:defRPr>
            </a:lvl1pPr>
          </a:lstStyle>
          <a:p>
            <a:pPr/>
            <a:r>
              <a:t>Public Network 2</a:t>
            </a:r>
          </a:p>
        </p:txBody>
      </p:sp>
    </p:spTree>
  </p:cSld>
  <p:clrMapOvr>
    <a:masterClrMapping/>
  </p:clrMapOvr>
  <mc:AlternateContent xmlns:mc="http://schemas.openxmlformats.org/markup-compatibility/2006">
    <mc:Choice xmlns:p14="http://schemas.microsoft.com/office/powerpoint/2010/main" Requires="p14">
      <p:transition spd="med" advClick="1" p14:dur="899">
        <p:dissolv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7" name="Enhanced IP"/>
          <p:cNvSpPr txBox="1"/>
          <p:nvPr>
            <p:ph type="title"/>
          </p:nvPr>
        </p:nvSpPr>
        <p:spPr>
          <a:xfrm>
            <a:off x="787400" y="254000"/>
            <a:ext cx="11430000" cy="2438400"/>
          </a:xfrm>
          <a:prstGeom prst="rect">
            <a:avLst/>
          </a:prstGeom>
        </p:spPr>
        <p:txBody>
          <a:bodyPr/>
          <a:lstStyle/>
          <a:p>
            <a:pPr/>
            <a:r>
              <a:t>Enhanced IP</a:t>
            </a:r>
          </a:p>
        </p:txBody>
      </p:sp>
      <p:sp>
        <p:nvSpPr>
          <p:cNvPr id="228" name="Minimal changes at layer 2 and 3 of OSI to implement…"/>
          <p:cNvSpPr txBox="1"/>
          <p:nvPr>
            <p:ph type="body" idx="1"/>
          </p:nvPr>
        </p:nvSpPr>
        <p:spPr>
          <a:xfrm>
            <a:off x="787400" y="1104900"/>
            <a:ext cx="11430000" cy="9042400"/>
          </a:xfrm>
          <a:prstGeom prst="rect">
            <a:avLst/>
          </a:prstGeom>
        </p:spPr>
        <p:txBody>
          <a:bodyPr/>
          <a:lstStyle/>
          <a:p>
            <a:pPr>
              <a:buSzPct val="29900"/>
              <a:buBlip>
                <a:blip r:embed="rId2"/>
              </a:buBlip>
            </a:pPr>
            <a:r>
              <a:t>Minimal changes at layer 2 and 3 of OSI to implement</a:t>
            </a:r>
          </a:p>
          <a:p>
            <a:pPr lvl="1" marL="850900">
              <a:buSzPct val="29900"/>
              <a:buBlip>
                <a:blip r:embed="rId2"/>
              </a:buBlip>
            </a:pPr>
            <a:r>
              <a:t>does not replace ARP, DHCPv4, routing protocols</a:t>
            </a:r>
          </a:p>
          <a:p>
            <a:pPr>
              <a:buSzPct val="29900"/>
              <a:buBlip>
                <a:blip r:embed="rId2"/>
              </a:buBlip>
            </a:pPr>
            <a:r>
              <a:t>Uses IP Option 26 to extend the length of the IP header, 12 bytes per packet</a:t>
            </a:r>
          </a:p>
          <a:p>
            <a:pPr>
              <a:buSzPct val="29900"/>
              <a:buBlip>
                <a:blip r:embed="rId2"/>
              </a:buBlip>
            </a:pPr>
            <a:r>
              <a:t>The NAT functionality used in Enhanced IP is stateless as opposed to the stateful nature of IPv4 NAT.</a:t>
            </a:r>
          </a:p>
        </p:txBody>
      </p:sp>
    </p:spTree>
  </p:cSld>
  <p:clrMapOvr>
    <a:masterClrMapping/>
  </p:clrMapOvr>
  <mc:AlternateContent xmlns:mc="http://schemas.openxmlformats.org/markup-compatibility/2006">
    <mc:Choice xmlns:p14="http://schemas.microsoft.com/office/powerpoint/2010/main" Requires="p14">
      <p:transition spd="med" advClick="1" p14:dur="899">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28">
                                            <p:bg/>
                                          </p:spTgt>
                                        </p:tgtEl>
                                        <p:attrNameLst>
                                          <p:attrName>style.visibility</p:attrName>
                                        </p:attrNameLst>
                                      </p:cBhvr>
                                      <p:to>
                                        <p:strVal val="visible"/>
                                      </p:to>
                                    </p:set>
                                    <p:animEffect filter="dissolve" transition="in">
                                      <p:cBhvr>
                                        <p:cTn id="7" dur="500"/>
                                        <p:tgtEl>
                                          <p:spTgt spid="228">
                                            <p:bg/>
                                          </p:spTgt>
                                        </p:tgtEl>
                                      </p:cBhvr>
                                    </p:animEffect>
                                  </p:childTnLst>
                                </p:cTn>
                              </p:par>
                              <p:par>
                                <p:cTn id="8" presetClass="entr" nodeType="withEffect" presetSubtype="0" presetID="9" grpId="1" fill="hold">
                                  <p:stCondLst>
                                    <p:cond delay="0"/>
                                  </p:stCondLst>
                                  <p:iterate type="el" backwards="0">
                                    <p:tmAbs val="0"/>
                                  </p:iterate>
                                  <p:childTnLst>
                                    <p:set>
                                      <p:cBhvr>
                                        <p:cTn id="9" fill="hold"/>
                                        <p:tgtEl>
                                          <p:spTgt spid="228">
                                            <p:txEl>
                                              <p:pRg st="0" end="0"/>
                                            </p:txEl>
                                          </p:spTgt>
                                        </p:tgtEl>
                                        <p:attrNameLst>
                                          <p:attrName>style.visibility</p:attrName>
                                        </p:attrNameLst>
                                      </p:cBhvr>
                                      <p:to>
                                        <p:strVal val="visible"/>
                                      </p:to>
                                    </p:set>
                                    <p:animEffect filter="dissolve" transition="in">
                                      <p:cBhvr>
                                        <p:cTn id="10" dur="500"/>
                                        <p:tgtEl>
                                          <p:spTgt spid="228">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9" grpId="1" fill="hold">
                                  <p:stCondLst>
                                    <p:cond delay="0"/>
                                  </p:stCondLst>
                                  <p:iterate type="el" backwards="0">
                                    <p:tmAbs val="0"/>
                                  </p:iterate>
                                  <p:childTnLst>
                                    <p:set>
                                      <p:cBhvr>
                                        <p:cTn id="14" fill="hold"/>
                                        <p:tgtEl>
                                          <p:spTgt spid="228">
                                            <p:txEl>
                                              <p:pRg st="1" end="1"/>
                                            </p:txEl>
                                          </p:spTgt>
                                        </p:tgtEl>
                                        <p:attrNameLst>
                                          <p:attrName>style.visibility</p:attrName>
                                        </p:attrNameLst>
                                      </p:cBhvr>
                                      <p:to>
                                        <p:strVal val="visible"/>
                                      </p:to>
                                    </p:set>
                                    <p:animEffect filter="dissolve" transition="in">
                                      <p:cBhvr>
                                        <p:cTn id="15" dur="500"/>
                                        <p:tgtEl>
                                          <p:spTgt spid="228">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9" grpId="1" fill="hold">
                                  <p:stCondLst>
                                    <p:cond delay="0"/>
                                  </p:stCondLst>
                                  <p:iterate type="el" backwards="0">
                                    <p:tmAbs val="0"/>
                                  </p:iterate>
                                  <p:childTnLst>
                                    <p:set>
                                      <p:cBhvr>
                                        <p:cTn id="19" fill="hold"/>
                                        <p:tgtEl>
                                          <p:spTgt spid="228">
                                            <p:txEl>
                                              <p:pRg st="2" end="2"/>
                                            </p:txEl>
                                          </p:spTgt>
                                        </p:tgtEl>
                                        <p:attrNameLst>
                                          <p:attrName>style.visibility</p:attrName>
                                        </p:attrNameLst>
                                      </p:cBhvr>
                                      <p:to>
                                        <p:strVal val="visible"/>
                                      </p:to>
                                    </p:set>
                                    <p:animEffect filter="dissolve" transition="in">
                                      <p:cBhvr>
                                        <p:cTn id="20" dur="500"/>
                                        <p:tgtEl>
                                          <p:spTgt spid="228">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9" grpId="1" fill="hold">
                                  <p:stCondLst>
                                    <p:cond delay="0"/>
                                  </p:stCondLst>
                                  <p:iterate type="el" backwards="0">
                                    <p:tmAbs val="0"/>
                                  </p:iterate>
                                  <p:childTnLst>
                                    <p:set>
                                      <p:cBhvr>
                                        <p:cTn id="24" fill="hold"/>
                                        <p:tgtEl>
                                          <p:spTgt spid="228">
                                            <p:txEl>
                                              <p:pRg st="3" end="3"/>
                                            </p:txEl>
                                          </p:spTgt>
                                        </p:tgtEl>
                                        <p:attrNameLst>
                                          <p:attrName>style.visibility</p:attrName>
                                        </p:attrNameLst>
                                      </p:cBhvr>
                                      <p:to>
                                        <p:strVal val="visible"/>
                                      </p:to>
                                    </p:set>
                                    <p:animEffect filter="dissolve" transition="in">
                                      <p:cBhvr>
                                        <p:cTn id="25" dur="500"/>
                                        <p:tgtEl>
                                          <p:spTgt spid="228">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28" grpId="1"/>
    </p:bldLst>
  </p:timing>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0" name="IPv4 Header"/>
          <p:cNvSpPr txBox="1"/>
          <p:nvPr>
            <p:ph type="title"/>
          </p:nvPr>
        </p:nvSpPr>
        <p:spPr>
          <a:xfrm>
            <a:off x="787400" y="254000"/>
            <a:ext cx="11430000" cy="2438400"/>
          </a:xfrm>
          <a:prstGeom prst="rect">
            <a:avLst/>
          </a:prstGeom>
        </p:spPr>
        <p:txBody>
          <a:bodyPr/>
          <a:lstStyle/>
          <a:p>
            <a:pPr/>
            <a:r>
              <a:t>IPv4 Header</a:t>
            </a:r>
          </a:p>
        </p:txBody>
      </p:sp>
      <p:grpSp>
        <p:nvGrpSpPr>
          <p:cNvPr id="267" name="Group"/>
          <p:cNvGrpSpPr/>
          <p:nvPr/>
        </p:nvGrpSpPr>
        <p:grpSpPr>
          <a:xfrm>
            <a:off x="1968500" y="2794000"/>
            <a:ext cx="8813801" cy="3960813"/>
            <a:chOff x="0" y="0"/>
            <a:chExt cx="8813800" cy="3960812"/>
          </a:xfrm>
        </p:grpSpPr>
        <p:grpSp>
          <p:nvGrpSpPr>
            <p:cNvPr id="233" name="Group"/>
            <p:cNvGrpSpPr/>
            <p:nvPr/>
          </p:nvGrpSpPr>
          <p:grpSpPr>
            <a:xfrm>
              <a:off x="0" y="0"/>
              <a:ext cx="1195388" cy="785813"/>
              <a:chOff x="0" y="0"/>
              <a:chExt cx="1195387" cy="785812"/>
            </a:xfrm>
          </p:grpSpPr>
          <p:sp>
            <p:nvSpPr>
              <p:cNvPr id="231" name="Rectangle"/>
              <p:cNvSpPr/>
              <p:nvPr/>
            </p:nvSpPr>
            <p:spPr>
              <a:xfrm>
                <a:off x="0" y="0"/>
                <a:ext cx="1184275"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32" name="Version"/>
              <p:cNvSpPr/>
              <p:nvPr/>
            </p:nvSpPr>
            <p:spPr>
              <a:xfrm>
                <a:off x="1587" y="237046"/>
                <a:ext cx="1193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Version</a:t>
                </a:r>
              </a:p>
            </p:txBody>
          </p:sp>
        </p:grpSp>
        <p:grpSp>
          <p:nvGrpSpPr>
            <p:cNvPr id="236" name="Group"/>
            <p:cNvGrpSpPr/>
            <p:nvPr/>
          </p:nvGrpSpPr>
          <p:grpSpPr>
            <a:xfrm>
              <a:off x="1201737" y="0"/>
              <a:ext cx="1117601" cy="785813"/>
              <a:chOff x="0" y="0"/>
              <a:chExt cx="1117600" cy="785812"/>
            </a:xfrm>
          </p:grpSpPr>
          <p:sp>
            <p:nvSpPr>
              <p:cNvPr id="234" name="Rectangle"/>
              <p:cNvSpPr/>
              <p:nvPr/>
            </p:nvSpPr>
            <p:spPr>
              <a:xfrm>
                <a:off x="1587" y="0"/>
                <a:ext cx="1100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35" name="IHL"/>
              <p:cNvSpPr/>
              <p:nvPr/>
            </p:nvSpPr>
            <p:spPr>
              <a:xfrm>
                <a:off x="0" y="237046"/>
                <a:ext cx="1117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IHL</a:t>
                </a:r>
              </a:p>
            </p:txBody>
          </p:sp>
        </p:grpSp>
        <p:grpSp>
          <p:nvGrpSpPr>
            <p:cNvPr id="239" name="Group"/>
            <p:cNvGrpSpPr/>
            <p:nvPr/>
          </p:nvGrpSpPr>
          <p:grpSpPr>
            <a:xfrm>
              <a:off x="2325687" y="0"/>
              <a:ext cx="2084388" cy="785813"/>
              <a:chOff x="0" y="0"/>
              <a:chExt cx="2084387" cy="785812"/>
            </a:xfrm>
          </p:grpSpPr>
          <p:sp>
            <p:nvSpPr>
              <p:cNvPr id="237" name="Rectangle"/>
              <p:cNvSpPr/>
              <p:nvPr/>
            </p:nvSpPr>
            <p:spPr>
              <a:xfrm>
                <a:off x="0" y="0"/>
                <a:ext cx="20748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38" name="ToS"/>
              <p:cNvSpPr/>
              <p:nvPr/>
            </p:nvSpPr>
            <p:spPr>
              <a:xfrm>
                <a:off x="1587" y="237046"/>
                <a:ext cx="2082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ToS</a:t>
                </a:r>
              </a:p>
            </p:txBody>
          </p:sp>
        </p:grpSp>
        <p:grpSp>
          <p:nvGrpSpPr>
            <p:cNvPr id="242" name="Group"/>
            <p:cNvGrpSpPr/>
            <p:nvPr/>
          </p:nvGrpSpPr>
          <p:grpSpPr>
            <a:xfrm>
              <a:off x="4419600" y="0"/>
              <a:ext cx="4394201" cy="785813"/>
              <a:chOff x="0" y="0"/>
              <a:chExt cx="4394200" cy="785812"/>
            </a:xfrm>
          </p:grpSpPr>
          <p:sp>
            <p:nvSpPr>
              <p:cNvPr id="240" name="Rectangle"/>
              <p:cNvSpPr/>
              <p:nvPr/>
            </p:nvSpPr>
            <p:spPr>
              <a:xfrm>
                <a:off x="0" y="0"/>
                <a:ext cx="4379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41" name="Total Length"/>
              <p:cNvSpPr/>
              <p:nvPr/>
            </p:nvSpPr>
            <p:spPr>
              <a:xfrm>
                <a:off x="0" y="237046"/>
                <a:ext cx="43942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Total Length</a:t>
                </a:r>
              </a:p>
            </p:txBody>
          </p:sp>
        </p:grpSp>
        <p:grpSp>
          <p:nvGrpSpPr>
            <p:cNvPr id="245" name="Group"/>
            <p:cNvGrpSpPr/>
            <p:nvPr/>
          </p:nvGrpSpPr>
          <p:grpSpPr>
            <a:xfrm>
              <a:off x="0" y="815975"/>
              <a:ext cx="4410075" cy="785813"/>
              <a:chOff x="0" y="0"/>
              <a:chExt cx="4410075" cy="785812"/>
            </a:xfrm>
          </p:grpSpPr>
          <p:sp>
            <p:nvSpPr>
              <p:cNvPr id="243" name="Rectangle"/>
              <p:cNvSpPr/>
              <p:nvPr/>
            </p:nvSpPr>
            <p:spPr>
              <a:xfrm>
                <a:off x="0" y="0"/>
                <a:ext cx="4400550"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44" name="Identification"/>
              <p:cNvSpPr/>
              <p:nvPr/>
            </p:nvSpPr>
            <p:spPr>
              <a:xfrm>
                <a:off x="3175" y="237046"/>
                <a:ext cx="44069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Identification</a:t>
                </a:r>
              </a:p>
            </p:txBody>
          </p:sp>
        </p:grpSp>
        <p:grpSp>
          <p:nvGrpSpPr>
            <p:cNvPr id="248" name="Group"/>
            <p:cNvGrpSpPr/>
            <p:nvPr/>
          </p:nvGrpSpPr>
          <p:grpSpPr>
            <a:xfrm>
              <a:off x="4418012" y="815975"/>
              <a:ext cx="863601" cy="785813"/>
              <a:chOff x="0" y="0"/>
              <a:chExt cx="863600" cy="785812"/>
            </a:xfrm>
          </p:grpSpPr>
          <p:sp>
            <p:nvSpPr>
              <p:cNvPr id="246" name="Rectangle"/>
              <p:cNvSpPr/>
              <p:nvPr/>
            </p:nvSpPr>
            <p:spPr>
              <a:xfrm>
                <a:off x="1587" y="0"/>
                <a:ext cx="846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47" name="Flag"/>
              <p:cNvSpPr/>
              <p:nvPr/>
            </p:nvSpPr>
            <p:spPr>
              <a:xfrm>
                <a:off x="0" y="237046"/>
                <a:ext cx="863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Flag</a:t>
                </a:r>
              </a:p>
            </p:txBody>
          </p:sp>
        </p:grpSp>
        <p:grpSp>
          <p:nvGrpSpPr>
            <p:cNvPr id="251" name="Group"/>
            <p:cNvGrpSpPr/>
            <p:nvPr/>
          </p:nvGrpSpPr>
          <p:grpSpPr>
            <a:xfrm>
              <a:off x="5286375" y="815975"/>
              <a:ext cx="3505200" cy="785813"/>
              <a:chOff x="0" y="0"/>
              <a:chExt cx="3505200" cy="785812"/>
            </a:xfrm>
          </p:grpSpPr>
          <p:sp>
            <p:nvSpPr>
              <p:cNvPr id="249" name="Rectangle"/>
              <p:cNvSpPr/>
              <p:nvPr/>
            </p:nvSpPr>
            <p:spPr>
              <a:xfrm>
                <a:off x="0" y="0"/>
                <a:ext cx="3490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50" name="Fragment Offset"/>
              <p:cNvSpPr/>
              <p:nvPr/>
            </p:nvSpPr>
            <p:spPr>
              <a:xfrm>
                <a:off x="0" y="237046"/>
                <a:ext cx="35052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Fragment Offset</a:t>
                </a:r>
              </a:p>
            </p:txBody>
          </p:sp>
        </p:grpSp>
        <p:grpSp>
          <p:nvGrpSpPr>
            <p:cNvPr id="254" name="Group"/>
            <p:cNvGrpSpPr/>
            <p:nvPr/>
          </p:nvGrpSpPr>
          <p:grpSpPr>
            <a:xfrm>
              <a:off x="17462" y="1601787"/>
              <a:ext cx="2197101" cy="787401"/>
              <a:chOff x="0" y="0"/>
              <a:chExt cx="2197100" cy="787400"/>
            </a:xfrm>
          </p:grpSpPr>
          <p:sp>
            <p:nvSpPr>
              <p:cNvPr id="252"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53" name="Time to Live"/>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Time to Live</a:t>
                </a:r>
              </a:p>
            </p:txBody>
          </p:sp>
        </p:grpSp>
        <p:grpSp>
          <p:nvGrpSpPr>
            <p:cNvPr id="257" name="Group"/>
            <p:cNvGrpSpPr/>
            <p:nvPr/>
          </p:nvGrpSpPr>
          <p:grpSpPr>
            <a:xfrm>
              <a:off x="2217737" y="1601787"/>
              <a:ext cx="2197101" cy="787401"/>
              <a:chOff x="0" y="0"/>
              <a:chExt cx="2197100" cy="787400"/>
            </a:xfrm>
          </p:grpSpPr>
          <p:sp>
            <p:nvSpPr>
              <p:cNvPr id="255"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56" name="Protocol"/>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Protocol</a:t>
                </a:r>
              </a:p>
            </p:txBody>
          </p:sp>
        </p:grpSp>
        <p:grpSp>
          <p:nvGrpSpPr>
            <p:cNvPr id="260" name="Group"/>
            <p:cNvGrpSpPr/>
            <p:nvPr/>
          </p:nvGrpSpPr>
          <p:grpSpPr>
            <a:xfrm>
              <a:off x="4419600" y="1601787"/>
              <a:ext cx="4394201" cy="787401"/>
              <a:chOff x="0" y="0"/>
              <a:chExt cx="4394200" cy="787400"/>
            </a:xfrm>
          </p:grpSpPr>
          <p:sp>
            <p:nvSpPr>
              <p:cNvPr id="258" name="Rectangle"/>
              <p:cNvSpPr/>
              <p:nvPr/>
            </p:nvSpPr>
            <p:spPr>
              <a:xfrm>
                <a:off x="0" y="0"/>
                <a:ext cx="4379913"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59" name="Header Checksum"/>
              <p:cNvSpPr/>
              <p:nvPr/>
            </p:nvSpPr>
            <p:spPr>
              <a:xfrm>
                <a:off x="0" y="238633"/>
                <a:ext cx="4394201"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Header Checksum</a:t>
                </a:r>
              </a:p>
            </p:txBody>
          </p:sp>
        </p:grpSp>
        <p:grpSp>
          <p:nvGrpSpPr>
            <p:cNvPr id="263" name="Group"/>
            <p:cNvGrpSpPr/>
            <p:nvPr/>
          </p:nvGrpSpPr>
          <p:grpSpPr>
            <a:xfrm>
              <a:off x="20637" y="2389187"/>
              <a:ext cx="8789988" cy="785814"/>
              <a:chOff x="0" y="0"/>
              <a:chExt cx="8789987" cy="785812"/>
            </a:xfrm>
          </p:grpSpPr>
          <p:sp>
            <p:nvSpPr>
              <p:cNvPr id="261" name="Rectangle"/>
              <p:cNvSpPr/>
              <p:nvPr/>
            </p:nvSpPr>
            <p:spPr>
              <a:xfrm>
                <a:off x="0" y="0"/>
                <a:ext cx="87804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62" name="Source Address"/>
              <p:cNvSpPr/>
              <p:nvPr/>
            </p:nvSpPr>
            <p:spPr>
              <a:xfrm>
                <a:off x="1587" y="237046"/>
                <a:ext cx="87884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Source Address</a:t>
                </a:r>
              </a:p>
            </p:txBody>
          </p:sp>
        </p:grpSp>
        <p:grpSp>
          <p:nvGrpSpPr>
            <p:cNvPr id="266" name="Group"/>
            <p:cNvGrpSpPr/>
            <p:nvPr/>
          </p:nvGrpSpPr>
          <p:grpSpPr>
            <a:xfrm>
              <a:off x="20637" y="3175000"/>
              <a:ext cx="8789988" cy="785813"/>
              <a:chOff x="0" y="0"/>
              <a:chExt cx="8789987" cy="785812"/>
            </a:xfrm>
          </p:grpSpPr>
          <p:sp>
            <p:nvSpPr>
              <p:cNvPr id="264" name="Rectangle"/>
              <p:cNvSpPr/>
              <p:nvPr/>
            </p:nvSpPr>
            <p:spPr>
              <a:xfrm>
                <a:off x="0" y="0"/>
                <a:ext cx="87804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65" name="Destination Address"/>
              <p:cNvSpPr/>
              <p:nvPr/>
            </p:nvSpPr>
            <p:spPr>
              <a:xfrm>
                <a:off x="1587" y="237046"/>
                <a:ext cx="87884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Destination Address</a:t>
                </a:r>
              </a:p>
            </p:txBody>
          </p:sp>
        </p:grpSp>
      </p:gr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1" name="Enhanced IPv4 Header"/>
          <p:cNvSpPr txBox="1"/>
          <p:nvPr>
            <p:ph type="title"/>
          </p:nvPr>
        </p:nvSpPr>
        <p:spPr>
          <a:xfrm>
            <a:off x="787400" y="254000"/>
            <a:ext cx="11430000" cy="2438400"/>
          </a:xfrm>
          <a:prstGeom prst="rect">
            <a:avLst/>
          </a:prstGeom>
        </p:spPr>
        <p:txBody>
          <a:bodyPr/>
          <a:lstStyle/>
          <a:p>
            <a:pPr/>
            <a:r>
              <a:t>Enhanced IPv4 Header</a:t>
            </a:r>
          </a:p>
        </p:txBody>
      </p:sp>
      <p:grpSp>
        <p:nvGrpSpPr>
          <p:cNvPr id="308" name="Group"/>
          <p:cNvGrpSpPr/>
          <p:nvPr/>
        </p:nvGrpSpPr>
        <p:grpSpPr>
          <a:xfrm>
            <a:off x="1968500" y="2794000"/>
            <a:ext cx="8813801" cy="3960813"/>
            <a:chOff x="0" y="0"/>
            <a:chExt cx="8813800" cy="3960812"/>
          </a:xfrm>
        </p:grpSpPr>
        <p:grpSp>
          <p:nvGrpSpPr>
            <p:cNvPr id="274" name="Group"/>
            <p:cNvGrpSpPr/>
            <p:nvPr/>
          </p:nvGrpSpPr>
          <p:grpSpPr>
            <a:xfrm>
              <a:off x="0" y="0"/>
              <a:ext cx="1195388" cy="785813"/>
              <a:chOff x="0" y="0"/>
              <a:chExt cx="1195387" cy="785812"/>
            </a:xfrm>
          </p:grpSpPr>
          <p:sp>
            <p:nvSpPr>
              <p:cNvPr id="272" name="Rectangle"/>
              <p:cNvSpPr/>
              <p:nvPr/>
            </p:nvSpPr>
            <p:spPr>
              <a:xfrm>
                <a:off x="0" y="0"/>
                <a:ext cx="1184275"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73" name="Version"/>
              <p:cNvSpPr/>
              <p:nvPr/>
            </p:nvSpPr>
            <p:spPr>
              <a:xfrm>
                <a:off x="1587" y="237046"/>
                <a:ext cx="1193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Version</a:t>
                </a:r>
              </a:p>
            </p:txBody>
          </p:sp>
        </p:grpSp>
        <p:grpSp>
          <p:nvGrpSpPr>
            <p:cNvPr id="277" name="Group"/>
            <p:cNvGrpSpPr/>
            <p:nvPr/>
          </p:nvGrpSpPr>
          <p:grpSpPr>
            <a:xfrm>
              <a:off x="1201737" y="0"/>
              <a:ext cx="1117601" cy="785813"/>
              <a:chOff x="0" y="0"/>
              <a:chExt cx="1117600" cy="785812"/>
            </a:xfrm>
          </p:grpSpPr>
          <p:sp>
            <p:nvSpPr>
              <p:cNvPr id="275" name="Rectangle"/>
              <p:cNvSpPr/>
              <p:nvPr/>
            </p:nvSpPr>
            <p:spPr>
              <a:xfrm>
                <a:off x="1587" y="0"/>
                <a:ext cx="1100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76" name="IHL"/>
              <p:cNvSpPr/>
              <p:nvPr/>
            </p:nvSpPr>
            <p:spPr>
              <a:xfrm>
                <a:off x="0" y="237046"/>
                <a:ext cx="1117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IHL</a:t>
                </a:r>
              </a:p>
            </p:txBody>
          </p:sp>
        </p:grpSp>
        <p:grpSp>
          <p:nvGrpSpPr>
            <p:cNvPr id="280" name="Group"/>
            <p:cNvGrpSpPr/>
            <p:nvPr/>
          </p:nvGrpSpPr>
          <p:grpSpPr>
            <a:xfrm>
              <a:off x="2325687" y="0"/>
              <a:ext cx="2084388" cy="785813"/>
              <a:chOff x="0" y="0"/>
              <a:chExt cx="2084387" cy="785812"/>
            </a:xfrm>
          </p:grpSpPr>
          <p:sp>
            <p:nvSpPr>
              <p:cNvPr id="278" name="Rectangle"/>
              <p:cNvSpPr/>
              <p:nvPr/>
            </p:nvSpPr>
            <p:spPr>
              <a:xfrm>
                <a:off x="0" y="0"/>
                <a:ext cx="20748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79" name="ToS"/>
              <p:cNvSpPr/>
              <p:nvPr/>
            </p:nvSpPr>
            <p:spPr>
              <a:xfrm>
                <a:off x="1587" y="237046"/>
                <a:ext cx="2082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ToS</a:t>
                </a:r>
              </a:p>
            </p:txBody>
          </p:sp>
        </p:grpSp>
        <p:grpSp>
          <p:nvGrpSpPr>
            <p:cNvPr id="283" name="Group"/>
            <p:cNvGrpSpPr/>
            <p:nvPr/>
          </p:nvGrpSpPr>
          <p:grpSpPr>
            <a:xfrm>
              <a:off x="4419600" y="0"/>
              <a:ext cx="4394201" cy="785813"/>
              <a:chOff x="0" y="0"/>
              <a:chExt cx="4394200" cy="785812"/>
            </a:xfrm>
          </p:grpSpPr>
          <p:sp>
            <p:nvSpPr>
              <p:cNvPr id="281" name="Rectangle"/>
              <p:cNvSpPr/>
              <p:nvPr/>
            </p:nvSpPr>
            <p:spPr>
              <a:xfrm>
                <a:off x="0" y="0"/>
                <a:ext cx="4379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82" name="Total Length"/>
              <p:cNvSpPr/>
              <p:nvPr/>
            </p:nvSpPr>
            <p:spPr>
              <a:xfrm>
                <a:off x="0" y="237046"/>
                <a:ext cx="43942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Total Length</a:t>
                </a:r>
              </a:p>
            </p:txBody>
          </p:sp>
        </p:grpSp>
        <p:grpSp>
          <p:nvGrpSpPr>
            <p:cNvPr id="286" name="Group"/>
            <p:cNvGrpSpPr/>
            <p:nvPr/>
          </p:nvGrpSpPr>
          <p:grpSpPr>
            <a:xfrm>
              <a:off x="0" y="815975"/>
              <a:ext cx="4410075" cy="785813"/>
              <a:chOff x="0" y="0"/>
              <a:chExt cx="4410075" cy="785812"/>
            </a:xfrm>
          </p:grpSpPr>
          <p:sp>
            <p:nvSpPr>
              <p:cNvPr id="284" name="Rectangle"/>
              <p:cNvSpPr/>
              <p:nvPr/>
            </p:nvSpPr>
            <p:spPr>
              <a:xfrm>
                <a:off x="0" y="0"/>
                <a:ext cx="4400550"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85" name="Identification"/>
              <p:cNvSpPr/>
              <p:nvPr/>
            </p:nvSpPr>
            <p:spPr>
              <a:xfrm>
                <a:off x="3175" y="237046"/>
                <a:ext cx="44069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Identification</a:t>
                </a:r>
              </a:p>
            </p:txBody>
          </p:sp>
        </p:grpSp>
        <p:grpSp>
          <p:nvGrpSpPr>
            <p:cNvPr id="289" name="Group"/>
            <p:cNvGrpSpPr/>
            <p:nvPr/>
          </p:nvGrpSpPr>
          <p:grpSpPr>
            <a:xfrm>
              <a:off x="4418012" y="815975"/>
              <a:ext cx="863601" cy="785813"/>
              <a:chOff x="0" y="0"/>
              <a:chExt cx="863600" cy="785812"/>
            </a:xfrm>
          </p:grpSpPr>
          <p:sp>
            <p:nvSpPr>
              <p:cNvPr id="287" name="Rectangle"/>
              <p:cNvSpPr/>
              <p:nvPr/>
            </p:nvSpPr>
            <p:spPr>
              <a:xfrm>
                <a:off x="1587" y="0"/>
                <a:ext cx="846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88" name="Flag"/>
              <p:cNvSpPr/>
              <p:nvPr/>
            </p:nvSpPr>
            <p:spPr>
              <a:xfrm>
                <a:off x="0" y="237046"/>
                <a:ext cx="863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Flag</a:t>
                </a:r>
              </a:p>
            </p:txBody>
          </p:sp>
        </p:grpSp>
        <p:grpSp>
          <p:nvGrpSpPr>
            <p:cNvPr id="292" name="Group"/>
            <p:cNvGrpSpPr/>
            <p:nvPr/>
          </p:nvGrpSpPr>
          <p:grpSpPr>
            <a:xfrm>
              <a:off x="5286375" y="815975"/>
              <a:ext cx="3505200" cy="785813"/>
              <a:chOff x="0" y="0"/>
              <a:chExt cx="3505200" cy="785812"/>
            </a:xfrm>
          </p:grpSpPr>
          <p:sp>
            <p:nvSpPr>
              <p:cNvPr id="290" name="Rectangle"/>
              <p:cNvSpPr/>
              <p:nvPr/>
            </p:nvSpPr>
            <p:spPr>
              <a:xfrm>
                <a:off x="0" y="0"/>
                <a:ext cx="3490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91" name="Fragment Offset"/>
              <p:cNvSpPr/>
              <p:nvPr/>
            </p:nvSpPr>
            <p:spPr>
              <a:xfrm>
                <a:off x="0" y="237046"/>
                <a:ext cx="35052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Fragment Offset</a:t>
                </a:r>
              </a:p>
            </p:txBody>
          </p:sp>
        </p:grpSp>
        <p:grpSp>
          <p:nvGrpSpPr>
            <p:cNvPr id="295" name="Group"/>
            <p:cNvGrpSpPr/>
            <p:nvPr/>
          </p:nvGrpSpPr>
          <p:grpSpPr>
            <a:xfrm>
              <a:off x="17462" y="1601787"/>
              <a:ext cx="2197101" cy="787401"/>
              <a:chOff x="0" y="0"/>
              <a:chExt cx="2197100" cy="787400"/>
            </a:xfrm>
          </p:grpSpPr>
          <p:sp>
            <p:nvSpPr>
              <p:cNvPr id="293"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94" name="Time to Live"/>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Time to Live</a:t>
                </a:r>
              </a:p>
            </p:txBody>
          </p:sp>
        </p:grpSp>
        <p:grpSp>
          <p:nvGrpSpPr>
            <p:cNvPr id="298" name="Group"/>
            <p:cNvGrpSpPr/>
            <p:nvPr/>
          </p:nvGrpSpPr>
          <p:grpSpPr>
            <a:xfrm>
              <a:off x="2217737" y="1601787"/>
              <a:ext cx="2197101" cy="787401"/>
              <a:chOff x="0" y="0"/>
              <a:chExt cx="2197100" cy="787400"/>
            </a:xfrm>
          </p:grpSpPr>
          <p:sp>
            <p:nvSpPr>
              <p:cNvPr id="296"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297" name="Protocol"/>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Protocol</a:t>
                </a:r>
              </a:p>
            </p:txBody>
          </p:sp>
        </p:grpSp>
        <p:grpSp>
          <p:nvGrpSpPr>
            <p:cNvPr id="301" name="Group"/>
            <p:cNvGrpSpPr/>
            <p:nvPr/>
          </p:nvGrpSpPr>
          <p:grpSpPr>
            <a:xfrm>
              <a:off x="4419600" y="1601787"/>
              <a:ext cx="4394201" cy="787401"/>
              <a:chOff x="0" y="0"/>
              <a:chExt cx="4394200" cy="787400"/>
            </a:xfrm>
          </p:grpSpPr>
          <p:sp>
            <p:nvSpPr>
              <p:cNvPr id="299" name="Rectangle"/>
              <p:cNvSpPr/>
              <p:nvPr/>
            </p:nvSpPr>
            <p:spPr>
              <a:xfrm>
                <a:off x="0" y="0"/>
                <a:ext cx="4379913"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00" name="Header Checksum"/>
              <p:cNvSpPr/>
              <p:nvPr/>
            </p:nvSpPr>
            <p:spPr>
              <a:xfrm>
                <a:off x="0" y="238633"/>
                <a:ext cx="4394201"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Header Checksum</a:t>
                </a:r>
              </a:p>
            </p:txBody>
          </p:sp>
        </p:grpSp>
        <p:grpSp>
          <p:nvGrpSpPr>
            <p:cNvPr id="304" name="Group"/>
            <p:cNvGrpSpPr/>
            <p:nvPr/>
          </p:nvGrpSpPr>
          <p:grpSpPr>
            <a:xfrm>
              <a:off x="20637" y="2389187"/>
              <a:ext cx="8789988" cy="785814"/>
              <a:chOff x="0" y="0"/>
              <a:chExt cx="8789987" cy="785812"/>
            </a:xfrm>
          </p:grpSpPr>
          <p:sp>
            <p:nvSpPr>
              <p:cNvPr id="302" name="Rectangle"/>
              <p:cNvSpPr/>
              <p:nvPr/>
            </p:nvSpPr>
            <p:spPr>
              <a:xfrm>
                <a:off x="0" y="0"/>
                <a:ext cx="87804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03" name="Source Address"/>
              <p:cNvSpPr/>
              <p:nvPr/>
            </p:nvSpPr>
            <p:spPr>
              <a:xfrm>
                <a:off x="1587" y="237046"/>
                <a:ext cx="87884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Source Address</a:t>
                </a:r>
              </a:p>
            </p:txBody>
          </p:sp>
        </p:grpSp>
        <p:grpSp>
          <p:nvGrpSpPr>
            <p:cNvPr id="307" name="Group"/>
            <p:cNvGrpSpPr/>
            <p:nvPr/>
          </p:nvGrpSpPr>
          <p:grpSpPr>
            <a:xfrm>
              <a:off x="20637" y="3175000"/>
              <a:ext cx="8789988" cy="785813"/>
              <a:chOff x="0" y="0"/>
              <a:chExt cx="8789987" cy="785812"/>
            </a:xfrm>
          </p:grpSpPr>
          <p:sp>
            <p:nvSpPr>
              <p:cNvPr id="305" name="Rectangle"/>
              <p:cNvSpPr/>
              <p:nvPr/>
            </p:nvSpPr>
            <p:spPr>
              <a:xfrm>
                <a:off x="0" y="0"/>
                <a:ext cx="87804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06" name="Destination Address"/>
              <p:cNvSpPr/>
              <p:nvPr/>
            </p:nvSpPr>
            <p:spPr>
              <a:xfrm>
                <a:off x="1587" y="237046"/>
                <a:ext cx="87884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Destination Address</a:t>
                </a:r>
              </a:p>
            </p:txBody>
          </p:sp>
        </p:grpSp>
      </p:grpSp>
      <p:grpSp>
        <p:nvGrpSpPr>
          <p:cNvPr id="330" name="Group"/>
          <p:cNvGrpSpPr/>
          <p:nvPr/>
        </p:nvGrpSpPr>
        <p:grpSpPr>
          <a:xfrm>
            <a:off x="1990725" y="6781800"/>
            <a:ext cx="8791575" cy="2436813"/>
            <a:chOff x="0" y="0"/>
            <a:chExt cx="8791575" cy="2436812"/>
          </a:xfrm>
        </p:grpSpPr>
        <p:grpSp>
          <p:nvGrpSpPr>
            <p:cNvPr id="311" name="Group"/>
            <p:cNvGrpSpPr/>
            <p:nvPr/>
          </p:nvGrpSpPr>
          <p:grpSpPr>
            <a:xfrm>
              <a:off x="0" y="0"/>
              <a:ext cx="2197100" cy="803275"/>
              <a:chOff x="0" y="0"/>
              <a:chExt cx="2197100" cy="803275"/>
            </a:xfrm>
          </p:grpSpPr>
          <p:sp>
            <p:nvSpPr>
              <p:cNvPr id="309" name="Rectangle"/>
              <p:cNvSpPr/>
              <p:nvPr/>
            </p:nvSpPr>
            <p:spPr>
              <a:xfrm>
                <a:off x="3175" y="0"/>
                <a:ext cx="2178050"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10" name="Option ID"/>
              <p:cNvSpPr/>
              <p:nvPr/>
            </p:nvSpPr>
            <p:spPr>
              <a:xfrm>
                <a:off x="0" y="246571"/>
                <a:ext cx="21971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Option ID</a:t>
                </a:r>
              </a:p>
            </p:txBody>
          </p:sp>
        </p:grpSp>
        <p:grpSp>
          <p:nvGrpSpPr>
            <p:cNvPr id="314" name="Group"/>
            <p:cNvGrpSpPr/>
            <p:nvPr/>
          </p:nvGrpSpPr>
          <p:grpSpPr>
            <a:xfrm>
              <a:off x="2198687" y="0"/>
              <a:ext cx="2260601" cy="803275"/>
              <a:chOff x="0" y="0"/>
              <a:chExt cx="2260600" cy="803275"/>
            </a:xfrm>
          </p:grpSpPr>
          <p:sp>
            <p:nvSpPr>
              <p:cNvPr id="312" name="Rectangle"/>
              <p:cNvSpPr/>
              <p:nvPr/>
            </p:nvSpPr>
            <p:spPr>
              <a:xfrm>
                <a:off x="3175" y="0"/>
                <a:ext cx="2241550"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13" name="Option Length"/>
              <p:cNvSpPr/>
              <p:nvPr/>
            </p:nvSpPr>
            <p:spPr>
              <a:xfrm>
                <a:off x="0" y="246571"/>
                <a:ext cx="2260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Option Length</a:t>
                </a:r>
              </a:p>
            </p:txBody>
          </p:sp>
        </p:grpSp>
        <p:grpSp>
          <p:nvGrpSpPr>
            <p:cNvPr id="317" name="Group"/>
            <p:cNvGrpSpPr/>
            <p:nvPr/>
          </p:nvGrpSpPr>
          <p:grpSpPr>
            <a:xfrm>
              <a:off x="4464050" y="0"/>
              <a:ext cx="687388" cy="803275"/>
              <a:chOff x="0" y="0"/>
              <a:chExt cx="687387" cy="803275"/>
            </a:xfrm>
          </p:grpSpPr>
          <p:sp>
            <p:nvSpPr>
              <p:cNvPr id="315" name="Rectangle"/>
              <p:cNvSpPr/>
              <p:nvPr/>
            </p:nvSpPr>
            <p:spPr>
              <a:xfrm>
                <a:off x="0" y="0"/>
                <a:ext cx="676275"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16" name="ESP"/>
              <p:cNvSpPr/>
              <p:nvPr/>
            </p:nvSpPr>
            <p:spPr>
              <a:xfrm>
                <a:off x="1587" y="246571"/>
                <a:ext cx="685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ESP</a:t>
                </a:r>
              </a:p>
            </p:txBody>
          </p:sp>
        </p:grpSp>
        <p:grpSp>
          <p:nvGrpSpPr>
            <p:cNvPr id="320" name="Group"/>
            <p:cNvGrpSpPr/>
            <p:nvPr/>
          </p:nvGrpSpPr>
          <p:grpSpPr>
            <a:xfrm>
              <a:off x="5162550" y="0"/>
              <a:ext cx="687388" cy="803275"/>
              <a:chOff x="0" y="0"/>
              <a:chExt cx="687387" cy="803275"/>
            </a:xfrm>
          </p:grpSpPr>
          <p:sp>
            <p:nvSpPr>
              <p:cNvPr id="318" name="Rectangle"/>
              <p:cNvSpPr/>
              <p:nvPr/>
            </p:nvSpPr>
            <p:spPr>
              <a:xfrm>
                <a:off x="0" y="0"/>
                <a:ext cx="676275"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19" name="EDP"/>
              <p:cNvSpPr/>
              <p:nvPr/>
            </p:nvSpPr>
            <p:spPr>
              <a:xfrm>
                <a:off x="1587" y="246571"/>
                <a:ext cx="685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EDP</a:t>
                </a:r>
              </a:p>
            </p:txBody>
          </p:sp>
        </p:grpSp>
        <p:grpSp>
          <p:nvGrpSpPr>
            <p:cNvPr id="323" name="Group"/>
            <p:cNvGrpSpPr/>
            <p:nvPr/>
          </p:nvGrpSpPr>
          <p:grpSpPr>
            <a:xfrm>
              <a:off x="5857875" y="0"/>
              <a:ext cx="2933700" cy="803275"/>
              <a:chOff x="0" y="0"/>
              <a:chExt cx="2933700" cy="803275"/>
            </a:xfrm>
          </p:grpSpPr>
          <p:sp>
            <p:nvSpPr>
              <p:cNvPr id="321" name="Rectangle"/>
              <p:cNvSpPr/>
              <p:nvPr/>
            </p:nvSpPr>
            <p:spPr>
              <a:xfrm>
                <a:off x="1587" y="0"/>
                <a:ext cx="2917826"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22" name="Reserved"/>
              <p:cNvSpPr/>
              <p:nvPr/>
            </p:nvSpPr>
            <p:spPr>
              <a:xfrm>
                <a:off x="0" y="246571"/>
                <a:ext cx="29337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Reserved</a:t>
                </a:r>
              </a:p>
            </p:txBody>
          </p:sp>
        </p:grpSp>
        <p:grpSp>
          <p:nvGrpSpPr>
            <p:cNvPr id="326" name="Group"/>
            <p:cNvGrpSpPr/>
            <p:nvPr/>
          </p:nvGrpSpPr>
          <p:grpSpPr>
            <a:xfrm>
              <a:off x="3175" y="803275"/>
              <a:ext cx="8788400" cy="804863"/>
              <a:chOff x="0" y="0"/>
              <a:chExt cx="8788400" cy="804862"/>
            </a:xfrm>
          </p:grpSpPr>
          <p:sp>
            <p:nvSpPr>
              <p:cNvPr id="324" name="Rectangle"/>
              <p:cNvSpPr/>
              <p:nvPr/>
            </p:nvSpPr>
            <p:spPr>
              <a:xfrm>
                <a:off x="0" y="0"/>
                <a:ext cx="8775700" cy="804863"/>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25" name="Extended Source Address"/>
              <p:cNvSpPr/>
              <p:nvPr/>
            </p:nvSpPr>
            <p:spPr>
              <a:xfrm>
                <a:off x="0" y="246571"/>
                <a:ext cx="87884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Extended Source Address</a:t>
                </a:r>
              </a:p>
            </p:txBody>
          </p:sp>
        </p:grpSp>
        <p:grpSp>
          <p:nvGrpSpPr>
            <p:cNvPr id="329" name="Group"/>
            <p:cNvGrpSpPr/>
            <p:nvPr/>
          </p:nvGrpSpPr>
          <p:grpSpPr>
            <a:xfrm>
              <a:off x="3175" y="1633537"/>
              <a:ext cx="8788400" cy="803276"/>
              <a:chOff x="0" y="0"/>
              <a:chExt cx="8788400" cy="803275"/>
            </a:xfrm>
          </p:grpSpPr>
          <p:sp>
            <p:nvSpPr>
              <p:cNvPr id="327" name="Rectangle"/>
              <p:cNvSpPr/>
              <p:nvPr/>
            </p:nvSpPr>
            <p:spPr>
              <a:xfrm>
                <a:off x="0" y="0"/>
                <a:ext cx="8775700"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28" name="Extended Destination Address"/>
              <p:cNvSpPr/>
              <p:nvPr/>
            </p:nvSpPr>
            <p:spPr>
              <a:xfrm>
                <a:off x="0" y="246571"/>
                <a:ext cx="87884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Extended Destination Address</a:t>
                </a:r>
              </a:p>
            </p:txBody>
          </p:sp>
        </p:grpSp>
      </p:grpSp>
    </p:spTree>
  </p:cSld>
  <p:clrMapOvr>
    <a:masterClrMapping/>
  </p:clrMapOvr>
  <mc:AlternateContent xmlns:mc="http://schemas.openxmlformats.org/markup-compatibility/2006">
    <mc:Choice xmlns:p14="http://schemas.microsoft.com/office/powerpoint/2010/main" Requires="p14">
      <p:transition spd="med" advClick="1" p14:dur="899">
        <p:dissolv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grpSp>
        <p:nvGrpSpPr>
          <p:cNvPr id="410" name="Group"/>
          <p:cNvGrpSpPr/>
          <p:nvPr/>
        </p:nvGrpSpPr>
        <p:grpSpPr>
          <a:xfrm>
            <a:off x="1963737" y="800100"/>
            <a:ext cx="8818564" cy="8318500"/>
            <a:chOff x="0" y="0"/>
            <a:chExt cx="8818562" cy="8318500"/>
          </a:xfrm>
        </p:grpSpPr>
        <p:grpSp>
          <p:nvGrpSpPr>
            <p:cNvPr id="336" name="Group"/>
            <p:cNvGrpSpPr/>
            <p:nvPr/>
          </p:nvGrpSpPr>
          <p:grpSpPr>
            <a:xfrm>
              <a:off x="4589462" y="0"/>
              <a:ext cx="876301" cy="812800"/>
              <a:chOff x="0" y="0"/>
              <a:chExt cx="876300" cy="812800"/>
            </a:xfrm>
          </p:grpSpPr>
          <p:sp>
            <p:nvSpPr>
              <p:cNvPr id="334" name="Rounded Rectangle"/>
              <p:cNvSpPr/>
              <p:nvPr/>
            </p:nvSpPr>
            <p:spPr>
              <a:xfrm>
                <a:off x="0" y="0"/>
                <a:ext cx="876300" cy="812800"/>
              </a:xfrm>
              <a:prstGeom prst="roundRect">
                <a:avLst>
                  <a:gd name="adj" fmla="val 23435"/>
                </a:avLst>
              </a:prstGeom>
              <a:gradFill flip="none" rotWithShape="1">
                <a:gsLst>
                  <a:gs pos="0">
                    <a:srgbClr val="ED2807">
                      <a:alpha val="64999"/>
                    </a:srgbClr>
                  </a:gs>
                  <a:gs pos="100000">
                    <a:srgbClr val="FF26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35" name="N2"/>
              <p:cNvSpPr/>
              <p:nvPr/>
            </p:nvSpPr>
            <p:spPr>
              <a:xfrm>
                <a:off x="57150" y="164644"/>
                <a:ext cx="7747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2</a:t>
                </a:r>
              </a:p>
            </p:txBody>
          </p:sp>
        </p:grpSp>
        <p:grpSp>
          <p:nvGrpSpPr>
            <p:cNvPr id="339" name="Group"/>
            <p:cNvGrpSpPr/>
            <p:nvPr/>
          </p:nvGrpSpPr>
          <p:grpSpPr>
            <a:xfrm>
              <a:off x="7027862" y="596900"/>
              <a:ext cx="889001" cy="812800"/>
              <a:chOff x="0" y="0"/>
              <a:chExt cx="889000" cy="812800"/>
            </a:xfrm>
          </p:grpSpPr>
          <p:sp>
            <p:nvSpPr>
              <p:cNvPr id="337" name="Rectangle"/>
              <p:cNvSpPr/>
              <p:nvPr/>
            </p:nvSpPr>
            <p:spPr>
              <a:xfrm>
                <a:off x="0" y="0"/>
                <a:ext cx="876300" cy="812800"/>
              </a:xfrm>
              <a:prstGeom prst="rect">
                <a:avLst/>
              </a:prstGeom>
              <a:gradFill flip="none" rotWithShape="1">
                <a:gsLst>
                  <a:gs pos="0">
                    <a:srgbClr val="FF2600">
                      <a:alpha val="64999"/>
                    </a:srgbClr>
                  </a:gs>
                  <a:gs pos="100000">
                    <a:srgbClr val="FF28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38" name="EIP2"/>
              <p:cNvSpPr/>
              <p:nvPr/>
            </p:nvSpPr>
            <p:spPr>
              <a:xfrm>
                <a:off x="0" y="164644"/>
                <a:ext cx="8890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2</a:t>
                </a:r>
              </a:p>
            </p:txBody>
          </p:sp>
        </p:grpSp>
        <p:sp>
          <p:nvSpPr>
            <p:cNvPr id="340" name="10.3.3.2"/>
            <p:cNvSpPr/>
            <p:nvPr/>
          </p:nvSpPr>
          <p:spPr>
            <a:xfrm>
              <a:off x="7018940" y="1375283"/>
              <a:ext cx="930657"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a:t>
              </a:r>
            </a:p>
          </p:txBody>
        </p:sp>
        <p:sp>
          <p:nvSpPr>
            <p:cNvPr id="341" name="Line"/>
            <p:cNvSpPr/>
            <p:nvPr/>
          </p:nvSpPr>
          <p:spPr>
            <a:xfrm flipH="1" flipV="1">
              <a:off x="5478462" y="609600"/>
              <a:ext cx="1536701" cy="417513"/>
            </a:xfrm>
            <a:prstGeom prst="line">
              <a:avLst/>
            </a:prstGeom>
            <a:noFill/>
            <a:ln w="25400" cap="flat">
              <a:solidFill>
                <a:srgbClr val="FFFFFF"/>
              </a:solidFill>
              <a:prstDash val="solid"/>
              <a:miter lim="400000"/>
              <a:headEnd type="triangle" w="med" len="med"/>
            </a:ln>
            <a:effectLst/>
          </p:spPr>
          <p:txBody>
            <a:bodyPr wrap="square" lIns="50800" tIns="50800" rIns="50800" bIns="50800" numCol="1" anchor="ctr">
              <a:noAutofit/>
            </a:bodyPr>
            <a:lstStyle/>
            <a:p>
              <a:pPr/>
            </a:p>
          </p:txBody>
        </p:sp>
        <p:grpSp>
          <p:nvGrpSpPr>
            <p:cNvPr id="344" name="Group"/>
            <p:cNvGrpSpPr/>
            <p:nvPr/>
          </p:nvGrpSpPr>
          <p:grpSpPr>
            <a:xfrm>
              <a:off x="131762" y="595312"/>
              <a:ext cx="863601" cy="812801"/>
              <a:chOff x="0" y="0"/>
              <a:chExt cx="863600" cy="812800"/>
            </a:xfrm>
          </p:grpSpPr>
          <p:sp>
            <p:nvSpPr>
              <p:cNvPr id="342" name="Rectangle"/>
              <p:cNvSpPr/>
              <p:nvPr/>
            </p:nvSpPr>
            <p:spPr>
              <a:xfrm>
                <a:off x="0" y="0"/>
                <a:ext cx="850900" cy="8128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43" name="EIP1"/>
              <p:cNvSpPr/>
              <p:nvPr/>
            </p:nvSpPr>
            <p:spPr>
              <a:xfrm>
                <a:off x="0" y="164644"/>
                <a:ext cx="8636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1</a:t>
                </a:r>
              </a:p>
            </p:txBody>
          </p:sp>
        </p:grpSp>
        <p:sp>
          <p:nvSpPr>
            <p:cNvPr id="345" name="Line"/>
            <p:cNvSpPr/>
            <p:nvPr/>
          </p:nvSpPr>
          <p:spPr>
            <a:xfrm flipH="1">
              <a:off x="995362" y="431800"/>
              <a:ext cx="1778001" cy="584200"/>
            </a:xfrm>
            <a:prstGeom prst="line">
              <a:avLst/>
            </a:prstGeom>
            <a:noFill/>
            <a:ln w="25400" cap="flat">
              <a:solidFill>
                <a:srgbClr val="FFFFFF"/>
              </a:solidFill>
              <a:prstDash val="solid"/>
              <a:miter lim="400000"/>
              <a:headEnd type="triangle" w="med" len="med"/>
            </a:ln>
            <a:effectLst/>
          </p:spPr>
          <p:txBody>
            <a:bodyPr wrap="square" lIns="50800" tIns="50800" rIns="50800" bIns="50800" numCol="1" anchor="ctr">
              <a:noAutofit/>
            </a:bodyPr>
            <a:lstStyle/>
            <a:p>
              <a:pPr/>
            </a:p>
          </p:txBody>
        </p:sp>
        <p:sp>
          <p:nvSpPr>
            <p:cNvPr id="346" name="10.1.1.2"/>
            <p:cNvSpPr/>
            <p:nvPr/>
          </p:nvSpPr>
          <p:spPr>
            <a:xfrm>
              <a:off x="77596" y="1384808"/>
              <a:ext cx="930657"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a:t>
              </a:r>
            </a:p>
          </p:txBody>
        </p:sp>
        <p:grpSp>
          <p:nvGrpSpPr>
            <p:cNvPr id="349" name="Group"/>
            <p:cNvGrpSpPr/>
            <p:nvPr/>
          </p:nvGrpSpPr>
          <p:grpSpPr>
            <a:xfrm>
              <a:off x="2773362" y="0"/>
              <a:ext cx="876301" cy="812800"/>
              <a:chOff x="0" y="0"/>
              <a:chExt cx="876300" cy="812800"/>
            </a:xfrm>
          </p:grpSpPr>
          <p:sp>
            <p:nvSpPr>
              <p:cNvPr id="347" name="Rounded Rectangle"/>
              <p:cNvSpPr/>
              <p:nvPr/>
            </p:nvSpPr>
            <p:spPr>
              <a:xfrm>
                <a:off x="0" y="0"/>
                <a:ext cx="876300" cy="812800"/>
              </a:xfrm>
              <a:prstGeom prst="roundRect">
                <a:avLst>
                  <a:gd name="adj" fmla="val 23435"/>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48" name="N1"/>
              <p:cNvSpPr/>
              <p:nvPr/>
            </p:nvSpPr>
            <p:spPr>
              <a:xfrm>
                <a:off x="57150" y="164644"/>
                <a:ext cx="7747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1</a:t>
                </a:r>
              </a:p>
            </p:txBody>
          </p:sp>
        </p:grpSp>
        <p:sp>
          <p:nvSpPr>
            <p:cNvPr id="350" name="65.127.221.1"/>
            <p:cNvSpPr/>
            <p:nvPr/>
          </p:nvSpPr>
          <p:spPr>
            <a:xfrm>
              <a:off x="2444686" y="767271"/>
              <a:ext cx="1495553"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65.127.221.1</a:t>
              </a:r>
            </a:p>
          </p:txBody>
        </p:sp>
        <p:sp>
          <p:nvSpPr>
            <p:cNvPr id="351" name="Line"/>
            <p:cNvSpPr/>
            <p:nvPr/>
          </p:nvSpPr>
          <p:spPr>
            <a:xfrm flipH="1" flipV="1">
              <a:off x="3675062" y="431800"/>
              <a:ext cx="889001" cy="11113"/>
            </a:xfrm>
            <a:prstGeom prst="line">
              <a:avLst/>
            </a:prstGeom>
            <a:noFill/>
            <a:ln w="25400" cap="flat">
              <a:solidFill>
                <a:srgbClr val="FFFFFF"/>
              </a:solidFill>
              <a:prstDash val="solid"/>
              <a:miter lim="400000"/>
              <a:headEnd type="triangle" w="med" len="med"/>
            </a:ln>
            <a:effectLst/>
          </p:spPr>
          <p:txBody>
            <a:bodyPr wrap="square" lIns="50800" tIns="50800" rIns="50800" bIns="50800" numCol="1" anchor="ctr">
              <a:noAutofit/>
            </a:bodyPr>
            <a:lstStyle/>
            <a:p>
              <a:pPr/>
            </a:p>
          </p:txBody>
        </p:sp>
        <p:sp>
          <p:nvSpPr>
            <p:cNvPr id="352" name="65.127.221.2"/>
            <p:cNvSpPr/>
            <p:nvPr/>
          </p:nvSpPr>
          <p:spPr>
            <a:xfrm>
              <a:off x="4259199" y="778383"/>
              <a:ext cx="1495553"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65.127.221.2</a:t>
              </a:r>
            </a:p>
          </p:txBody>
        </p:sp>
        <p:grpSp>
          <p:nvGrpSpPr>
            <p:cNvPr id="355" name="Group"/>
            <p:cNvGrpSpPr/>
            <p:nvPr/>
          </p:nvGrpSpPr>
          <p:grpSpPr>
            <a:xfrm>
              <a:off x="4762" y="1892300"/>
              <a:ext cx="1195388" cy="785813"/>
              <a:chOff x="0" y="0"/>
              <a:chExt cx="1195387" cy="785812"/>
            </a:xfrm>
          </p:grpSpPr>
          <p:sp>
            <p:nvSpPr>
              <p:cNvPr id="353" name="Rectangle"/>
              <p:cNvSpPr/>
              <p:nvPr/>
            </p:nvSpPr>
            <p:spPr>
              <a:xfrm>
                <a:off x="0" y="0"/>
                <a:ext cx="1184275"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54" name="Version"/>
              <p:cNvSpPr/>
              <p:nvPr/>
            </p:nvSpPr>
            <p:spPr>
              <a:xfrm>
                <a:off x="1587" y="237046"/>
                <a:ext cx="1193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Version</a:t>
                </a:r>
              </a:p>
            </p:txBody>
          </p:sp>
        </p:grpSp>
        <p:grpSp>
          <p:nvGrpSpPr>
            <p:cNvPr id="358" name="Group"/>
            <p:cNvGrpSpPr/>
            <p:nvPr/>
          </p:nvGrpSpPr>
          <p:grpSpPr>
            <a:xfrm>
              <a:off x="1206500" y="1892300"/>
              <a:ext cx="1117600" cy="785813"/>
              <a:chOff x="0" y="0"/>
              <a:chExt cx="1117600" cy="785812"/>
            </a:xfrm>
          </p:grpSpPr>
          <p:sp>
            <p:nvSpPr>
              <p:cNvPr id="356" name="Rectangle"/>
              <p:cNvSpPr/>
              <p:nvPr/>
            </p:nvSpPr>
            <p:spPr>
              <a:xfrm>
                <a:off x="1587" y="0"/>
                <a:ext cx="1100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57" name="IHL"/>
              <p:cNvSpPr/>
              <p:nvPr/>
            </p:nvSpPr>
            <p:spPr>
              <a:xfrm>
                <a:off x="0" y="237046"/>
                <a:ext cx="1117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IHL</a:t>
                </a:r>
              </a:p>
            </p:txBody>
          </p:sp>
        </p:grpSp>
        <p:grpSp>
          <p:nvGrpSpPr>
            <p:cNvPr id="361" name="Group"/>
            <p:cNvGrpSpPr/>
            <p:nvPr/>
          </p:nvGrpSpPr>
          <p:grpSpPr>
            <a:xfrm>
              <a:off x="2330450" y="1892300"/>
              <a:ext cx="2084388" cy="785813"/>
              <a:chOff x="0" y="0"/>
              <a:chExt cx="2084387" cy="785812"/>
            </a:xfrm>
          </p:grpSpPr>
          <p:sp>
            <p:nvSpPr>
              <p:cNvPr id="359" name="Rectangle"/>
              <p:cNvSpPr/>
              <p:nvPr/>
            </p:nvSpPr>
            <p:spPr>
              <a:xfrm>
                <a:off x="0" y="0"/>
                <a:ext cx="20748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60" name="ToS"/>
              <p:cNvSpPr/>
              <p:nvPr/>
            </p:nvSpPr>
            <p:spPr>
              <a:xfrm>
                <a:off x="1587" y="237046"/>
                <a:ext cx="2082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ToS</a:t>
                </a:r>
              </a:p>
            </p:txBody>
          </p:sp>
        </p:grpSp>
        <p:grpSp>
          <p:nvGrpSpPr>
            <p:cNvPr id="364" name="Group"/>
            <p:cNvGrpSpPr/>
            <p:nvPr/>
          </p:nvGrpSpPr>
          <p:grpSpPr>
            <a:xfrm>
              <a:off x="4424362" y="1892300"/>
              <a:ext cx="4394201" cy="785813"/>
              <a:chOff x="0" y="0"/>
              <a:chExt cx="4394200" cy="785812"/>
            </a:xfrm>
          </p:grpSpPr>
          <p:sp>
            <p:nvSpPr>
              <p:cNvPr id="362" name="Rectangle"/>
              <p:cNvSpPr/>
              <p:nvPr/>
            </p:nvSpPr>
            <p:spPr>
              <a:xfrm>
                <a:off x="0" y="0"/>
                <a:ext cx="4379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63" name="Total Length"/>
              <p:cNvSpPr/>
              <p:nvPr/>
            </p:nvSpPr>
            <p:spPr>
              <a:xfrm>
                <a:off x="0" y="237046"/>
                <a:ext cx="43942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Total Length</a:t>
                </a:r>
              </a:p>
            </p:txBody>
          </p:sp>
        </p:grpSp>
        <p:grpSp>
          <p:nvGrpSpPr>
            <p:cNvPr id="367" name="Group"/>
            <p:cNvGrpSpPr/>
            <p:nvPr/>
          </p:nvGrpSpPr>
          <p:grpSpPr>
            <a:xfrm>
              <a:off x="0" y="2708275"/>
              <a:ext cx="4419600" cy="785813"/>
              <a:chOff x="0" y="0"/>
              <a:chExt cx="4419600" cy="785812"/>
            </a:xfrm>
          </p:grpSpPr>
          <p:sp>
            <p:nvSpPr>
              <p:cNvPr id="365" name="Rectangle"/>
              <p:cNvSpPr/>
              <p:nvPr/>
            </p:nvSpPr>
            <p:spPr>
              <a:xfrm>
                <a:off x="1587" y="0"/>
                <a:ext cx="4402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66" name="Identification"/>
              <p:cNvSpPr/>
              <p:nvPr/>
            </p:nvSpPr>
            <p:spPr>
              <a:xfrm>
                <a:off x="0" y="237046"/>
                <a:ext cx="4419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Identification</a:t>
                </a:r>
              </a:p>
            </p:txBody>
          </p:sp>
        </p:grpSp>
        <p:grpSp>
          <p:nvGrpSpPr>
            <p:cNvPr id="370" name="Group"/>
            <p:cNvGrpSpPr/>
            <p:nvPr/>
          </p:nvGrpSpPr>
          <p:grpSpPr>
            <a:xfrm>
              <a:off x="4422775" y="2708275"/>
              <a:ext cx="863600" cy="785813"/>
              <a:chOff x="0" y="0"/>
              <a:chExt cx="863600" cy="785812"/>
            </a:xfrm>
          </p:grpSpPr>
          <p:sp>
            <p:nvSpPr>
              <p:cNvPr id="368" name="Rectangle"/>
              <p:cNvSpPr/>
              <p:nvPr/>
            </p:nvSpPr>
            <p:spPr>
              <a:xfrm>
                <a:off x="1587" y="0"/>
                <a:ext cx="846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69" name="Flag"/>
              <p:cNvSpPr/>
              <p:nvPr/>
            </p:nvSpPr>
            <p:spPr>
              <a:xfrm>
                <a:off x="0" y="237046"/>
                <a:ext cx="863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Flag</a:t>
                </a:r>
              </a:p>
            </p:txBody>
          </p:sp>
        </p:grpSp>
        <p:grpSp>
          <p:nvGrpSpPr>
            <p:cNvPr id="373" name="Group"/>
            <p:cNvGrpSpPr/>
            <p:nvPr/>
          </p:nvGrpSpPr>
          <p:grpSpPr>
            <a:xfrm>
              <a:off x="5291137" y="2708275"/>
              <a:ext cx="3505201" cy="785813"/>
              <a:chOff x="0" y="0"/>
              <a:chExt cx="3505200" cy="785812"/>
            </a:xfrm>
          </p:grpSpPr>
          <p:sp>
            <p:nvSpPr>
              <p:cNvPr id="371" name="Rectangle"/>
              <p:cNvSpPr/>
              <p:nvPr/>
            </p:nvSpPr>
            <p:spPr>
              <a:xfrm>
                <a:off x="0" y="0"/>
                <a:ext cx="3490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72" name="Fragment Offset"/>
              <p:cNvSpPr/>
              <p:nvPr/>
            </p:nvSpPr>
            <p:spPr>
              <a:xfrm>
                <a:off x="0" y="237046"/>
                <a:ext cx="35052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Fragment Offset</a:t>
                </a:r>
              </a:p>
            </p:txBody>
          </p:sp>
        </p:grpSp>
        <p:grpSp>
          <p:nvGrpSpPr>
            <p:cNvPr id="376" name="Group"/>
            <p:cNvGrpSpPr/>
            <p:nvPr/>
          </p:nvGrpSpPr>
          <p:grpSpPr>
            <a:xfrm>
              <a:off x="22225" y="3494087"/>
              <a:ext cx="2197100" cy="787401"/>
              <a:chOff x="0" y="0"/>
              <a:chExt cx="2197100" cy="787400"/>
            </a:xfrm>
          </p:grpSpPr>
          <p:sp>
            <p:nvSpPr>
              <p:cNvPr id="374"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75" name="Time to Live"/>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Time to Live</a:t>
                </a:r>
              </a:p>
            </p:txBody>
          </p:sp>
        </p:grpSp>
        <p:grpSp>
          <p:nvGrpSpPr>
            <p:cNvPr id="379" name="Group"/>
            <p:cNvGrpSpPr/>
            <p:nvPr/>
          </p:nvGrpSpPr>
          <p:grpSpPr>
            <a:xfrm>
              <a:off x="2222500" y="3494087"/>
              <a:ext cx="2197100" cy="787401"/>
              <a:chOff x="0" y="0"/>
              <a:chExt cx="2197100" cy="787400"/>
            </a:xfrm>
          </p:grpSpPr>
          <p:sp>
            <p:nvSpPr>
              <p:cNvPr id="377"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78" name="Protocol"/>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Protocol</a:t>
                </a:r>
              </a:p>
            </p:txBody>
          </p:sp>
        </p:grpSp>
        <p:grpSp>
          <p:nvGrpSpPr>
            <p:cNvPr id="382" name="Group"/>
            <p:cNvGrpSpPr/>
            <p:nvPr/>
          </p:nvGrpSpPr>
          <p:grpSpPr>
            <a:xfrm>
              <a:off x="4424362" y="3494087"/>
              <a:ext cx="4394201" cy="787401"/>
              <a:chOff x="0" y="0"/>
              <a:chExt cx="4394200" cy="787400"/>
            </a:xfrm>
          </p:grpSpPr>
          <p:sp>
            <p:nvSpPr>
              <p:cNvPr id="380" name="Rectangle"/>
              <p:cNvSpPr/>
              <p:nvPr/>
            </p:nvSpPr>
            <p:spPr>
              <a:xfrm>
                <a:off x="0" y="0"/>
                <a:ext cx="4379913"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81" name="Header Checksum"/>
              <p:cNvSpPr/>
              <p:nvPr/>
            </p:nvSpPr>
            <p:spPr>
              <a:xfrm>
                <a:off x="0" y="238633"/>
                <a:ext cx="4394201"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Header Checksum</a:t>
                </a:r>
              </a:p>
            </p:txBody>
          </p:sp>
        </p:grpSp>
        <p:grpSp>
          <p:nvGrpSpPr>
            <p:cNvPr id="385" name="Group"/>
            <p:cNvGrpSpPr/>
            <p:nvPr/>
          </p:nvGrpSpPr>
          <p:grpSpPr>
            <a:xfrm>
              <a:off x="25400" y="4281487"/>
              <a:ext cx="8789988" cy="785814"/>
              <a:chOff x="0" y="0"/>
              <a:chExt cx="8789987" cy="785812"/>
            </a:xfrm>
          </p:grpSpPr>
          <p:sp>
            <p:nvSpPr>
              <p:cNvPr id="383" name="Rectangle"/>
              <p:cNvSpPr/>
              <p:nvPr/>
            </p:nvSpPr>
            <p:spPr>
              <a:xfrm>
                <a:off x="0" y="0"/>
                <a:ext cx="87804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84" name="10.1.1.2"/>
              <p:cNvSpPr/>
              <p:nvPr/>
            </p:nvSpPr>
            <p:spPr>
              <a:xfrm>
                <a:off x="1587" y="237046"/>
                <a:ext cx="87884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a:t>
                </a:r>
              </a:p>
            </p:txBody>
          </p:sp>
        </p:grpSp>
        <p:grpSp>
          <p:nvGrpSpPr>
            <p:cNvPr id="388" name="Group"/>
            <p:cNvGrpSpPr/>
            <p:nvPr/>
          </p:nvGrpSpPr>
          <p:grpSpPr>
            <a:xfrm>
              <a:off x="25400" y="5067300"/>
              <a:ext cx="8789988" cy="787400"/>
              <a:chOff x="0" y="0"/>
              <a:chExt cx="8789987" cy="787400"/>
            </a:xfrm>
          </p:grpSpPr>
          <p:sp>
            <p:nvSpPr>
              <p:cNvPr id="386" name="Rectangle"/>
              <p:cNvSpPr/>
              <p:nvPr/>
            </p:nvSpPr>
            <p:spPr>
              <a:xfrm>
                <a:off x="0" y="0"/>
                <a:ext cx="8780463"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87" name="65.127.221.2"/>
              <p:cNvSpPr/>
              <p:nvPr/>
            </p:nvSpPr>
            <p:spPr>
              <a:xfrm>
                <a:off x="1587" y="238633"/>
                <a:ext cx="8788401"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65.127.221.2</a:t>
                </a:r>
              </a:p>
            </p:txBody>
          </p:sp>
        </p:grpSp>
        <p:grpSp>
          <p:nvGrpSpPr>
            <p:cNvPr id="391" name="Group"/>
            <p:cNvGrpSpPr/>
            <p:nvPr/>
          </p:nvGrpSpPr>
          <p:grpSpPr>
            <a:xfrm>
              <a:off x="14287" y="5880100"/>
              <a:ext cx="2197101" cy="803275"/>
              <a:chOff x="0" y="0"/>
              <a:chExt cx="2197100" cy="803275"/>
            </a:xfrm>
          </p:grpSpPr>
          <p:sp>
            <p:nvSpPr>
              <p:cNvPr id="389" name="Rectangle"/>
              <p:cNvSpPr/>
              <p:nvPr/>
            </p:nvSpPr>
            <p:spPr>
              <a:xfrm>
                <a:off x="3175" y="0"/>
                <a:ext cx="2178050"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90" name="0x9a"/>
              <p:cNvSpPr/>
              <p:nvPr/>
            </p:nvSpPr>
            <p:spPr>
              <a:xfrm>
                <a:off x="0" y="246571"/>
                <a:ext cx="21971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0x9a</a:t>
                </a:r>
              </a:p>
            </p:txBody>
          </p:sp>
        </p:grpSp>
        <p:grpSp>
          <p:nvGrpSpPr>
            <p:cNvPr id="394" name="Group"/>
            <p:cNvGrpSpPr/>
            <p:nvPr/>
          </p:nvGrpSpPr>
          <p:grpSpPr>
            <a:xfrm>
              <a:off x="2212975" y="5880100"/>
              <a:ext cx="2260600" cy="803275"/>
              <a:chOff x="0" y="0"/>
              <a:chExt cx="2260600" cy="803275"/>
            </a:xfrm>
          </p:grpSpPr>
          <p:sp>
            <p:nvSpPr>
              <p:cNvPr id="392" name="Rectangle"/>
              <p:cNvSpPr/>
              <p:nvPr/>
            </p:nvSpPr>
            <p:spPr>
              <a:xfrm>
                <a:off x="3175" y="0"/>
                <a:ext cx="2241550"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93" name="12"/>
              <p:cNvSpPr/>
              <p:nvPr/>
            </p:nvSpPr>
            <p:spPr>
              <a:xfrm>
                <a:off x="0" y="246571"/>
                <a:ext cx="2260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12</a:t>
                </a:r>
              </a:p>
            </p:txBody>
          </p:sp>
        </p:grpSp>
        <p:grpSp>
          <p:nvGrpSpPr>
            <p:cNvPr id="397" name="Group"/>
            <p:cNvGrpSpPr/>
            <p:nvPr/>
          </p:nvGrpSpPr>
          <p:grpSpPr>
            <a:xfrm>
              <a:off x="4478337" y="5880100"/>
              <a:ext cx="687388" cy="803275"/>
              <a:chOff x="0" y="0"/>
              <a:chExt cx="687387" cy="803275"/>
            </a:xfrm>
          </p:grpSpPr>
          <p:sp>
            <p:nvSpPr>
              <p:cNvPr id="395" name="Rectangle"/>
              <p:cNvSpPr/>
              <p:nvPr/>
            </p:nvSpPr>
            <p:spPr>
              <a:xfrm>
                <a:off x="0" y="0"/>
                <a:ext cx="676275"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96" name="0"/>
              <p:cNvSpPr/>
              <p:nvPr/>
            </p:nvSpPr>
            <p:spPr>
              <a:xfrm>
                <a:off x="1587" y="246571"/>
                <a:ext cx="685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0</a:t>
                </a:r>
              </a:p>
            </p:txBody>
          </p:sp>
        </p:grpSp>
        <p:grpSp>
          <p:nvGrpSpPr>
            <p:cNvPr id="400" name="Group"/>
            <p:cNvGrpSpPr/>
            <p:nvPr/>
          </p:nvGrpSpPr>
          <p:grpSpPr>
            <a:xfrm>
              <a:off x="5176837" y="5880100"/>
              <a:ext cx="687388" cy="803275"/>
              <a:chOff x="0" y="0"/>
              <a:chExt cx="687387" cy="803275"/>
            </a:xfrm>
          </p:grpSpPr>
          <p:sp>
            <p:nvSpPr>
              <p:cNvPr id="398" name="Rectangle"/>
              <p:cNvSpPr/>
              <p:nvPr/>
            </p:nvSpPr>
            <p:spPr>
              <a:xfrm>
                <a:off x="0" y="0"/>
                <a:ext cx="676275"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399" name="1"/>
              <p:cNvSpPr/>
              <p:nvPr/>
            </p:nvSpPr>
            <p:spPr>
              <a:xfrm>
                <a:off x="1587" y="246571"/>
                <a:ext cx="685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a:t>
                </a:r>
              </a:p>
            </p:txBody>
          </p:sp>
        </p:grpSp>
        <p:grpSp>
          <p:nvGrpSpPr>
            <p:cNvPr id="403" name="Group"/>
            <p:cNvGrpSpPr/>
            <p:nvPr/>
          </p:nvGrpSpPr>
          <p:grpSpPr>
            <a:xfrm>
              <a:off x="5872162" y="5880100"/>
              <a:ext cx="2933701" cy="803275"/>
              <a:chOff x="0" y="0"/>
              <a:chExt cx="2933700" cy="803275"/>
            </a:xfrm>
          </p:grpSpPr>
          <p:sp>
            <p:nvSpPr>
              <p:cNvPr id="401" name="Rectangle"/>
              <p:cNvSpPr/>
              <p:nvPr/>
            </p:nvSpPr>
            <p:spPr>
              <a:xfrm>
                <a:off x="1587" y="0"/>
                <a:ext cx="2917826"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02" name="0"/>
              <p:cNvSpPr/>
              <p:nvPr/>
            </p:nvSpPr>
            <p:spPr>
              <a:xfrm>
                <a:off x="0" y="246571"/>
                <a:ext cx="29337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0</a:t>
                </a:r>
              </a:p>
            </p:txBody>
          </p:sp>
        </p:grpSp>
        <p:grpSp>
          <p:nvGrpSpPr>
            <p:cNvPr id="406" name="Group"/>
            <p:cNvGrpSpPr/>
            <p:nvPr/>
          </p:nvGrpSpPr>
          <p:grpSpPr>
            <a:xfrm>
              <a:off x="17462" y="6683375"/>
              <a:ext cx="8788401" cy="804863"/>
              <a:chOff x="0" y="0"/>
              <a:chExt cx="8788400" cy="804862"/>
            </a:xfrm>
          </p:grpSpPr>
          <p:sp>
            <p:nvSpPr>
              <p:cNvPr id="404" name="Rectangle"/>
              <p:cNvSpPr/>
              <p:nvPr/>
            </p:nvSpPr>
            <p:spPr>
              <a:xfrm>
                <a:off x="0" y="0"/>
                <a:ext cx="8775700" cy="804863"/>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05" name="255.255.255.255"/>
              <p:cNvSpPr/>
              <p:nvPr/>
            </p:nvSpPr>
            <p:spPr>
              <a:xfrm>
                <a:off x="0" y="246571"/>
                <a:ext cx="87884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255.255.255.255</a:t>
                </a:r>
              </a:p>
            </p:txBody>
          </p:sp>
        </p:grpSp>
        <p:grpSp>
          <p:nvGrpSpPr>
            <p:cNvPr id="409" name="Group"/>
            <p:cNvGrpSpPr/>
            <p:nvPr/>
          </p:nvGrpSpPr>
          <p:grpSpPr>
            <a:xfrm>
              <a:off x="17462" y="7513637"/>
              <a:ext cx="8788401" cy="804863"/>
              <a:chOff x="0" y="0"/>
              <a:chExt cx="8788400" cy="804862"/>
            </a:xfrm>
          </p:grpSpPr>
          <p:sp>
            <p:nvSpPr>
              <p:cNvPr id="407" name="Rectangle"/>
              <p:cNvSpPr/>
              <p:nvPr/>
            </p:nvSpPr>
            <p:spPr>
              <a:xfrm>
                <a:off x="0" y="0"/>
                <a:ext cx="8775700" cy="804863"/>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08" name="10.3.3.2"/>
              <p:cNvSpPr/>
              <p:nvPr/>
            </p:nvSpPr>
            <p:spPr>
              <a:xfrm>
                <a:off x="0" y="246571"/>
                <a:ext cx="87884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a:t>
                </a:r>
              </a:p>
            </p:txBody>
          </p:sp>
        </p:grpSp>
      </p:grpSp>
    </p:spTree>
  </p:cSld>
  <p:clrMapOvr>
    <a:masterClrMapping/>
  </p:clrMapOvr>
  <mc:AlternateContent xmlns:mc="http://schemas.openxmlformats.org/markup-compatibility/2006">
    <mc:Choice xmlns:p14="http://schemas.microsoft.com/office/powerpoint/2010/main" Requires="p14">
      <p:transition spd="med" advClick="1" p14:dur="899">
        <p:dissolv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grpSp>
        <p:nvGrpSpPr>
          <p:cNvPr id="490" name="Group"/>
          <p:cNvGrpSpPr/>
          <p:nvPr/>
        </p:nvGrpSpPr>
        <p:grpSpPr>
          <a:xfrm>
            <a:off x="1968500" y="800100"/>
            <a:ext cx="8813801" cy="8318500"/>
            <a:chOff x="0" y="0"/>
            <a:chExt cx="8813800" cy="8318500"/>
          </a:xfrm>
        </p:grpSpPr>
        <p:grpSp>
          <p:nvGrpSpPr>
            <p:cNvPr id="416" name="Group"/>
            <p:cNvGrpSpPr/>
            <p:nvPr/>
          </p:nvGrpSpPr>
          <p:grpSpPr>
            <a:xfrm>
              <a:off x="4584700" y="0"/>
              <a:ext cx="876300" cy="812800"/>
              <a:chOff x="0" y="0"/>
              <a:chExt cx="876300" cy="812800"/>
            </a:xfrm>
          </p:grpSpPr>
          <p:sp>
            <p:nvSpPr>
              <p:cNvPr id="414" name="Rounded Rectangle"/>
              <p:cNvSpPr/>
              <p:nvPr/>
            </p:nvSpPr>
            <p:spPr>
              <a:xfrm>
                <a:off x="0" y="0"/>
                <a:ext cx="876300" cy="812800"/>
              </a:xfrm>
              <a:prstGeom prst="roundRect">
                <a:avLst>
                  <a:gd name="adj" fmla="val 23435"/>
                </a:avLst>
              </a:prstGeom>
              <a:gradFill flip="none" rotWithShape="1">
                <a:gsLst>
                  <a:gs pos="0">
                    <a:srgbClr val="ED2807">
                      <a:alpha val="64999"/>
                    </a:srgbClr>
                  </a:gs>
                  <a:gs pos="100000">
                    <a:srgbClr val="FF26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15" name="N2"/>
              <p:cNvSpPr/>
              <p:nvPr/>
            </p:nvSpPr>
            <p:spPr>
              <a:xfrm>
                <a:off x="57150" y="164644"/>
                <a:ext cx="7747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2</a:t>
                </a:r>
              </a:p>
            </p:txBody>
          </p:sp>
        </p:grpSp>
        <p:grpSp>
          <p:nvGrpSpPr>
            <p:cNvPr id="419" name="Group"/>
            <p:cNvGrpSpPr/>
            <p:nvPr/>
          </p:nvGrpSpPr>
          <p:grpSpPr>
            <a:xfrm>
              <a:off x="7023100" y="596900"/>
              <a:ext cx="889000" cy="812800"/>
              <a:chOff x="0" y="0"/>
              <a:chExt cx="889000" cy="812800"/>
            </a:xfrm>
          </p:grpSpPr>
          <p:sp>
            <p:nvSpPr>
              <p:cNvPr id="417" name="Rectangle"/>
              <p:cNvSpPr/>
              <p:nvPr/>
            </p:nvSpPr>
            <p:spPr>
              <a:xfrm>
                <a:off x="0" y="0"/>
                <a:ext cx="876300" cy="812800"/>
              </a:xfrm>
              <a:prstGeom prst="rect">
                <a:avLst/>
              </a:prstGeom>
              <a:gradFill flip="none" rotWithShape="1">
                <a:gsLst>
                  <a:gs pos="0">
                    <a:srgbClr val="FF2600">
                      <a:alpha val="64999"/>
                    </a:srgbClr>
                  </a:gs>
                  <a:gs pos="100000">
                    <a:srgbClr val="FF28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18" name="EIP2"/>
              <p:cNvSpPr/>
              <p:nvPr/>
            </p:nvSpPr>
            <p:spPr>
              <a:xfrm>
                <a:off x="0" y="164644"/>
                <a:ext cx="8890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2</a:t>
                </a:r>
              </a:p>
            </p:txBody>
          </p:sp>
        </p:grpSp>
        <p:sp>
          <p:nvSpPr>
            <p:cNvPr id="420" name="10.3.3.2"/>
            <p:cNvSpPr/>
            <p:nvPr/>
          </p:nvSpPr>
          <p:spPr>
            <a:xfrm>
              <a:off x="7014178" y="1375283"/>
              <a:ext cx="930657"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a:t>
              </a:r>
            </a:p>
          </p:txBody>
        </p:sp>
        <p:sp>
          <p:nvSpPr>
            <p:cNvPr id="421" name="Line"/>
            <p:cNvSpPr/>
            <p:nvPr/>
          </p:nvSpPr>
          <p:spPr>
            <a:xfrm flipH="1" flipV="1">
              <a:off x="5473700" y="609600"/>
              <a:ext cx="1536700" cy="417513"/>
            </a:xfrm>
            <a:prstGeom prst="line">
              <a:avLst/>
            </a:prstGeom>
            <a:noFill/>
            <a:ln w="25400" cap="flat">
              <a:solidFill>
                <a:srgbClr val="FFFFFF"/>
              </a:solidFill>
              <a:prstDash val="solid"/>
              <a:miter lim="400000"/>
              <a:headEnd type="triangle" w="med" len="med"/>
            </a:ln>
            <a:effectLst/>
          </p:spPr>
          <p:txBody>
            <a:bodyPr wrap="square" lIns="50800" tIns="50800" rIns="50800" bIns="50800" numCol="1" anchor="ctr">
              <a:noAutofit/>
            </a:bodyPr>
            <a:lstStyle/>
            <a:p>
              <a:pPr/>
            </a:p>
          </p:txBody>
        </p:sp>
        <p:grpSp>
          <p:nvGrpSpPr>
            <p:cNvPr id="424" name="Group"/>
            <p:cNvGrpSpPr/>
            <p:nvPr/>
          </p:nvGrpSpPr>
          <p:grpSpPr>
            <a:xfrm>
              <a:off x="127000" y="595312"/>
              <a:ext cx="863600" cy="812801"/>
              <a:chOff x="0" y="0"/>
              <a:chExt cx="863600" cy="812800"/>
            </a:xfrm>
          </p:grpSpPr>
          <p:sp>
            <p:nvSpPr>
              <p:cNvPr id="422" name="Rectangle"/>
              <p:cNvSpPr/>
              <p:nvPr/>
            </p:nvSpPr>
            <p:spPr>
              <a:xfrm>
                <a:off x="0" y="0"/>
                <a:ext cx="850900" cy="8128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23" name="EIP1"/>
              <p:cNvSpPr/>
              <p:nvPr/>
            </p:nvSpPr>
            <p:spPr>
              <a:xfrm>
                <a:off x="0" y="164644"/>
                <a:ext cx="8636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1</a:t>
                </a:r>
              </a:p>
            </p:txBody>
          </p:sp>
        </p:grpSp>
        <p:sp>
          <p:nvSpPr>
            <p:cNvPr id="425" name="10.1.1.2"/>
            <p:cNvSpPr/>
            <p:nvPr/>
          </p:nvSpPr>
          <p:spPr>
            <a:xfrm>
              <a:off x="72834" y="1384808"/>
              <a:ext cx="930657"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a:t>
              </a:r>
            </a:p>
          </p:txBody>
        </p:sp>
        <p:grpSp>
          <p:nvGrpSpPr>
            <p:cNvPr id="428" name="Group"/>
            <p:cNvGrpSpPr/>
            <p:nvPr/>
          </p:nvGrpSpPr>
          <p:grpSpPr>
            <a:xfrm>
              <a:off x="2768600" y="0"/>
              <a:ext cx="876300" cy="812800"/>
              <a:chOff x="0" y="0"/>
              <a:chExt cx="876300" cy="812800"/>
            </a:xfrm>
          </p:grpSpPr>
          <p:sp>
            <p:nvSpPr>
              <p:cNvPr id="426" name="Rounded Rectangle"/>
              <p:cNvSpPr/>
              <p:nvPr/>
            </p:nvSpPr>
            <p:spPr>
              <a:xfrm>
                <a:off x="0" y="0"/>
                <a:ext cx="876300" cy="812800"/>
              </a:xfrm>
              <a:prstGeom prst="roundRect">
                <a:avLst>
                  <a:gd name="adj" fmla="val 23435"/>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27" name="N1"/>
              <p:cNvSpPr/>
              <p:nvPr/>
            </p:nvSpPr>
            <p:spPr>
              <a:xfrm>
                <a:off x="57150" y="164644"/>
                <a:ext cx="7747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1</a:t>
                </a:r>
              </a:p>
            </p:txBody>
          </p:sp>
        </p:grpSp>
        <p:sp>
          <p:nvSpPr>
            <p:cNvPr id="429" name="65.127.221.1"/>
            <p:cNvSpPr/>
            <p:nvPr/>
          </p:nvSpPr>
          <p:spPr>
            <a:xfrm>
              <a:off x="2439923" y="767271"/>
              <a:ext cx="1495553"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65.127.221.1</a:t>
              </a:r>
            </a:p>
          </p:txBody>
        </p:sp>
        <p:sp>
          <p:nvSpPr>
            <p:cNvPr id="430" name="Line"/>
            <p:cNvSpPr/>
            <p:nvPr/>
          </p:nvSpPr>
          <p:spPr>
            <a:xfrm flipH="1" flipV="1">
              <a:off x="3670300" y="431800"/>
              <a:ext cx="889000" cy="12700"/>
            </a:xfrm>
            <a:prstGeom prst="line">
              <a:avLst/>
            </a:prstGeom>
            <a:noFill/>
            <a:ln w="25400" cap="flat">
              <a:solidFill>
                <a:srgbClr val="FFFFFF"/>
              </a:solidFill>
              <a:prstDash val="solid"/>
              <a:miter lim="400000"/>
              <a:headEnd type="triangle" w="med" len="med"/>
            </a:ln>
            <a:effectLst/>
          </p:spPr>
          <p:txBody>
            <a:bodyPr wrap="square" lIns="50800" tIns="50800" rIns="50800" bIns="50800" numCol="1" anchor="ctr">
              <a:noAutofit/>
            </a:bodyPr>
            <a:lstStyle/>
            <a:p>
              <a:pPr/>
            </a:p>
          </p:txBody>
        </p:sp>
        <p:sp>
          <p:nvSpPr>
            <p:cNvPr id="431" name="65.127.221.2"/>
            <p:cNvSpPr/>
            <p:nvPr/>
          </p:nvSpPr>
          <p:spPr>
            <a:xfrm>
              <a:off x="4254436" y="778383"/>
              <a:ext cx="1495553"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65.127.221.2</a:t>
              </a:r>
            </a:p>
          </p:txBody>
        </p:sp>
        <p:grpSp>
          <p:nvGrpSpPr>
            <p:cNvPr id="434" name="Group"/>
            <p:cNvGrpSpPr/>
            <p:nvPr/>
          </p:nvGrpSpPr>
          <p:grpSpPr>
            <a:xfrm>
              <a:off x="0" y="1892300"/>
              <a:ext cx="1195388" cy="785813"/>
              <a:chOff x="0" y="0"/>
              <a:chExt cx="1195387" cy="785812"/>
            </a:xfrm>
          </p:grpSpPr>
          <p:sp>
            <p:nvSpPr>
              <p:cNvPr id="432" name="Rectangle"/>
              <p:cNvSpPr/>
              <p:nvPr/>
            </p:nvSpPr>
            <p:spPr>
              <a:xfrm>
                <a:off x="0" y="0"/>
                <a:ext cx="1184275"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33" name="Version"/>
              <p:cNvSpPr/>
              <p:nvPr/>
            </p:nvSpPr>
            <p:spPr>
              <a:xfrm>
                <a:off x="1587" y="237046"/>
                <a:ext cx="1193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Version</a:t>
                </a:r>
              </a:p>
            </p:txBody>
          </p:sp>
        </p:grpSp>
        <p:grpSp>
          <p:nvGrpSpPr>
            <p:cNvPr id="437" name="Group"/>
            <p:cNvGrpSpPr/>
            <p:nvPr/>
          </p:nvGrpSpPr>
          <p:grpSpPr>
            <a:xfrm>
              <a:off x="1201737" y="1892300"/>
              <a:ext cx="1117601" cy="785813"/>
              <a:chOff x="0" y="0"/>
              <a:chExt cx="1117600" cy="785812"/>
            </a:xfrm>
          </p:grpSpPr>
          <p:sp>
            <p:nvSpPr>
              <p:cNvPr id="435" name="Rectangle"/>
              <p:cNvSpPr/>
              <p:nvPr/>
            </p:nvSpPr>
            <p:spPr>
              <a:xfrm>
                <a:off x="1587" y="0"/>
                <a:ext cx="1100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36" name="IHL"/>
              <p:cNvSpPr/>
              <p:nvPr/>
            </p:nvSpPr>
            <p:spPr>
              <a:xfrm>
                <a:off x="0" y="237046"/>
                <a:ext cx="1117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IHL</a:t>
                </a:r>
              </a:p>
            </p:txBody>
          </p:sp>
        </p:grpSp>
        <p:grpSp>
          <p:nvGrpSpPr>
            <p:cNvPr id="440" name="Group"/>
            <p:cNvGrpSpPr/>
            <p:nvPr/>
          </p:nvGrpSpPr>
          <p:grpSpPr>
            <a:xfrm>
              <a:off x="2325687" y="1892300"/>
              <a:ext cx="2084388" cy="785813"/>
              <a:chOff x="0" y="0"/>
              <a:chExt cx="2084387" cy="785812"/>
            </a:xfrm>
          </p:grpSpPr>
          <p:sp>
            <p:nvSpPr>
              <p:cNvPr id="438" name="Rectangle"/>
              <p:cNvSpPr/>
              <p:nvPr/>
            </p:nvSpPr>
            <p:spPr>
              <a:xfrm>
                <a:off x="0" y="0"/>
                <a:ext cx="20748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39" name="ToS"/>
              <p:cNvSpPr/>
              <p:nvPr/>
            </p:nvSpPr>
            <p:spPr>
              <a:xfrm>
                <a:off x="1587" y="237046"/>
                <a:ext cx="2082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ToS</a:t>
                </a:r>
              </a:p>
            </p:txBody>
          </p:sp>
        </p:grpSp>
        <p:grpSp>
          <p:nvGrpSpPr>
            <p:cNvPr id="443" name="Group"/>
            <p:cNvGrpSpPr/>
            <p:nvPr/>
          </p:nvGrpSpPr>
          <p:grpSpPr>
            <a:xfrm>
              <a:off x="4419600" y="1892300"/>
              <a:ext cx="4394201" cy="785813"/>
              <a:chOff x="0" y="0"/>
              <a:chExt cx="4394200" cy="785812"/>
            </a:xfrm>
          </p:grpSpPr>
          <p:sp>
            <p:nvSpPr>
              <p:cNvPr id="441" name="Rectangle"/>
              <p:cNvSpPr/>
              <p:nvPr/>
            </p:nvSpPr>
            <p:spPr>
              <a:xfrm>
                <a:off x="0" y="0"/>
                <a:ext cx="4379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42" name="Total Length"/>
              <p:cNvSpPr/>
              <p:nvPr/>
            </p:nvSpPr>
            <p:spPr>
              <a:xfrm>
                <a:off x="0" y="237046"/>
                <a:ext cx="43942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Total Length</a:t>
                </a:r>
              </a:p>
            </p:txBody>
          </p:sp>
        </p:grpSp>
        <p:grpSp>
          <p:nvGrpSpPr>
            <p:cNvPr id="446" name="Group"/>
            <p:cNvGrpSpPr/>
            <p:nvPr/>
          </p:nvGrpSpPr>
          <p:grpSpPr>
            <a:xfrm>
              <a:off x="0" y="2708275"/>
              <a:ext cx="4410075" cy="785813"/>
              <a:chOff x="0" y="0"/>
              <a:chExt cx="4410075" cy="785812"/>
            </a:xfrm>
          </p:grpSpPr>
          <p:sp>
            <p:nvSpPr>
              <p:cNvPr id="444" name="Rectangle"/>
              <p:cNvSpPr/>
              <p:nvPr/>
            </p:nvSpPr>
            <p:spPr>
              <a:xfrm>
                <a:off x="0" y="0"/>
                <a:ext cx="4400550"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45" name="Identification"/>
              <p:cNvSpPr/>
              <p:nvPr/>
            </p:nvSpPr>
            <p:spPr>
              <a:xfrm>
                <a:off x="3175" y="237046"/>
                <a:ext cx="44069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Identification</a:t>
                </a:r>
              </a:p>
            </p:txBody>
          </p:sp>
        </p:grpSp>
        <p:grpSp>
          <p:nvGrpSpPr>
            <p:cNvPr id="449" name="Group"/>
            <p:cNvGrpSpPr/>
            <p:nvPr/>
          </p:nvGrpSpPr>
          <p:grpSpPr>
            <a:xfrm>
              <a:off x="4418012" y="2708275"/>
              <a:ext cx="863601" cy="785813"/>
              <a:chOff x="0" y="0"/>
              <a:chExt cx="863600" cy="785812"/>
            </a:xfrm>
          </p:grpSpPr>
          <p:sp>
            <p:nvSpPr>
              <p:cNvPr id="447" name="Rectangle"/>
              <p:cNvSpPr/>
              <p:nvPr/>
            </p:nvSpPr>
            <p:spPr>
              <a:xfrm>
                <a:off x="1587" y="0"/>
                <a:ext cx="846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48" name="Flag"/>
              <p:cNvSpPr/>
              <p:nvPr/>
            </p:nvSpPr>
            <p:spPr>
              <a:xfrm>
                <a:off x="0" y="237046"/>
                <a:ext cx="863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Flag</a:t>
                </a:r>
              </a:p>
            </p:txBody>
          </p:sp>
        </p:grpSp>
        <p:grpSp>
          <p:nvGrpSpPr>
            <p:cNvPr id="452" name="Group"/>
            <p:cNvGrpSpPr/>
            <p:nvPr/>
          </p:nvGrpSpPr>
          <p:grpSpPr>
            <a:xfrm>
              <a:off x="5286375" y="2708275"/>
              <a:ext cx="3505200" cy="785813"/>
              <a:chOff x="0" y="0"/>
              <a:chExt cx="3505200" cy="785812"/>
            </a:xfrm>
          </p:grpSpPr>
          <p:sp>
            <p:nvSpPr>
              <p:cNvPr id="450" name="Rectangle"/>
              <p:cNvSpPr/>
              <p:nvPr/>
            </p:nvSpPr>
            <p:spPr>
              <a:xfrm>
                <a:off x="0" y="0"/>
                <a:ext cx="3490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51" name="Fragment Offset"/>
              <p:cNvSpPr/>
              <p:nvPr/>
            </p:nvSpPr>
            <p:spPr>
              <a:xfrm>
                <a:off x="0" y="237046"/>
                <a:ext cx="35052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Fragment Offset</a:t>
                </a:r>
              </a:p>
            </p:txBody>
          </p:sp>
        </p:grpSp>
        <p:grpSp>
          <p:nvGrpSpPr>
            <p:cNvPr id="455" name="Group"/>
            <p:cNvGrpSpPr/>
            <p:nvPr/>
          </p:nvGrpSpPr>
          <p:grpSpPr>
            <a:xfrm>
              <a:off x="17462" y="3494087"/>
              <a:ext cx="2197101" cy="787401"/>
              <a:chOff x="0" y="0"/>
              <a:chExt cx="2197100" cy="787400"/>
            </a:xfrm>
          </p:grpSpPr>
          <p:sp>
            <p:nvSpPr>
              <p:cNvPr id="453"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54" name="Time to Live"/>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Time to Live</a:t>
                </a:r>
              </a:p>
            </p:txBody>
          </p:sp>
        </p:grpSp>
        <p:grpSp>
          <p:nvGrpSpPr>
            <p:cNvPr id="458" name="Group"/>
            <p:cNvGrpSpPr/>
            <p:nvPr/>
          </p:nvGrpSpPr>
          <p:grpSpPr>
            <a:xfrm>
              <a:off x="2217737" y="3494087"/>
              <a:ext cx="2197101" cy="787401"/>
              <a:chOff x="0" y="0"/>
              <a:chExt cx="2197100" cy="787400"/>
            </a:xfrm>
          </p:grpSpPr>
          <p:sp>
            <p:nvSpPr>
              <p:cNvPr id="456"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57" name="Protocol"/>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Protocol</a:t>
                </a:r>
              </a:p>
            </p:txBody>
          </p:sp>
        </p:grpSp>
        <p:grpSp>
          <p:nvGrpSpPr>
            <p:cNvPr id="461" name="Group"/>
            <p:cNvGrpSpPr/>
            <p:nvPr/>
          </p:nvGrpSpPr>
          <p:grpSpPr>
            <a:xfrm>
              <a:off x="4419600" y="3494087"/>
              <a:ext cx="4394201" cy="787401"/>
              <a:chOff x="0" y="0"/>
              <a:chExt cx="4394200" cy="787400"/>
            </a:xfrm>
          </p:grpSpPr>
          <p:sp>
            <p:nvSpPr>
              <p:cNvPr id="459" name="Rectangle"/>
              <p:cNvSpPr/>
              <p:nvPr/>
            </p:nvSpPr>
            <p:spPr>
              <a:xfrm>
                <a:off x="0" y="0"/>
                <a:ext cx="4379913"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60" name="Header Checksum"/>
              <p:cNvSpPr/>
              <p:nvPr/>
            </p:nvSpPr>
            <p:spPr>
              <a:xfrm>
                <a:off x="0" y="238633"/>
                <a:ext cx="4394201"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Header Checksum</a:t>
                </a:r>
              </a:p>
            </p:txBody>
          </p:sp>
        </p:grpSp>
        <p:grpSp>
          <p:nvGrpSpPr>
            <p:cNvPr id="464" name="Group"/>
            <p:cNvGrpSpPr/>
            <p:nvPr/>
          </p:nvGrpSpPr>
          <p:grpSpPr>
            <a:xfrm>
              <a:off x="20637" y="4281487"/>
              <a:ext cx="8789988" cy="785814"/>
              <a:chOff x="0" y="0"/>
              <a:chExt cx="8789987" cy="785812"/>
            </a:xfrm>
          </p:grpSpPr>
          <p:sp>
            <p:nvSpPr>
              <p:cNvPr id="462" name="Rectangle"/>
              <p:cNvSpPr/>
              <p:nvPr/>
            </p:nvSpPr>
            <p:spPr>
              <a:xfrm>
                <a:off x="0" y="0"/>
                <a:ext cx="87804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63" name="10.1.1.2"/>
              <p:cNvSpPr/>
              <p:nvPr/>
            </p:nvSpPr>
            <p:spPr>
              <a:xfrm>
                <a:off x="1587" y="237046"/>
                <a:ext cx="87884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a:t>
                </a:r>
              </a:p>
            </p:txBody>
          </p:sp>
        </p:grpSp>
        <p:grpSp>
          <p:nvGrpSpPr>
            <p:cNvPr id="467" name="Group"/>
            <p:cNvGrpSpPr/>
            <p:nvPr/>
          </p:nvGrpSpPr>
          <p:grpSpPr>
            <a:xfrm>
              <a:off x="20637" y="5067300"/>
              <a:ext cx="8789988" cy="787400"/>
              <a:chOff x="0" y="0"/>
              <a:chExt cx="8789987" cy="787400"/>
            </a:xfrm>
          </p:grpSpPr>
          <p:sp>
            <p:nvSpPr>
              <p:cNvPr id="465" name="Rectangle"/>
              <p:cNvSpPr/>
              <p:nvPr/>
            </p:nvSpPr>
            <p:spPr>
              <a:xfrm>
                <a:off x="0" y="0"/>
                <a:ext cx="8780463"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66" name="65.127.221.2"/>
              <p:cNvSpPr/>
              <p:nvPr/>
            </p:nvSpPr>
            <p:spPr>
              <a:xfrm>
                <a:off x="1587" y="238633"/>
                <a:ext cx="8788401"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65.127.221.2</a:t>
                </a:r>
              </a:p>
            </p:txBody>
          </p:sp>
        </p:grpSp>
        <p:grpSp>
          <p:nvGrpSpPr>
            <p:cNvPr id="470" name="Group"/>
            <p:cNvGrpSpPr/>
            <p:nvPr/>
          </p:nvGrpSpPr>
          <p:grpSpPr>
            <a:xfrm>
              <a:off x="9525" y="5880100"/>
              <a:ext cx="2197100" cy="803275"/>
              <a:chOff x="0" y="0"/>
              <a:chExt cx="2197100" cy="803275"/>
            </a:xfrm>
          </p:grpSpPr>
          <p:sp>
            <p:nvSpPr>
              <p:cNvPr id="468" name="Rectangle"/>
              <p:cNvSpPr/>
              <p:nvPr/>
            </p:nvSpPr>
            <p:spPr>
              <a:xfrm>
                <a:off x="3175" y="0"/>
                <a:ext cx="2178050"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69" name="0x9a"/>
              <p:cNvSpPr/>
              <p:nvPr/>
            </p:nvSpPr>
            <p:spPr>
              <a:xfrm>
                <a:off x="0" y="246571"/>
                <a:ext cx="21971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0x9a</a:t>
                </a:r>
              </a:p>
            </p:txBody>
          </p:sp>
        </p:grpSp>
        <p:grpSp>
          <p:nvGrpSpPr>
            <p:cNvPr id="473" name="Group"/>
            <p:cNvGrpSpPr/>
            <p:nvPr/>
          </p:nvGrpSpPr>
          <p:grpSpPr>
            <a:xfrm>
              <a:off x="2208212" y="5880100"/>
              <a:ext cx="2260601" cy="803275"/>
              <a:chOff x="0" y="0"/>
              <a:chExt cx="2260600" cy="803275"/>
            </a:xfrm>
          </p:grpSpPr>
          <p:sp>
            <p:nvSpPr>
              <p:cNvPr id="471" name="Rectangle"/>
              <p:cNvSpPr/>
              <p:nvPr/>
            </p:nvSpPr>
            <p:spPr>
              <a:xfrm>
                <a:off x="3175" y="0"/>
                <a:ext cx="2241550"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72" name="12"/>
              <p:cNvSpPr/>
              <p:nvPr/>
            </p:nvSpPr>
            <p:spPr>
              <a:xfrm>
                <a:off x="0" y="246571"/>
                <a:ext cx="2260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12</a:t>
                </a:r>
              </a:p>
            </p:txBody>
          </p:sp>
        </p:grpSp>
        <p:grpSp>
          <p:nvGrpSpPr>
            <p:cNvPr id="476" name="Group"/>
            <p:cNvGrpSpPr/>
            <p:nvPr/>
          </p:nvGrpSpPr>
          <p:grpSpPr>
            <a:xfrm>
              <a:off x="4473575" y="5880100"/>
              <a:ext cx="687388" cy="803275"/>
              <a:chOff x="0" y="0"/>
              <a:chExt cx="687387" cy="803275"/>
            </a:xfrm>
          </p:grpSpPr>
          <p:sp>
            <p:nvSpPr>
              <p:cNvPr id="474" name="Rectangle"/>
              <p:cNvSpPr/>
              <p:nvPr/>
            </p:nvSpPr>
            <p:spPr>
              <a:xfrm>
                <a:off x="0" y="0"/>
                <a:ext cx="676275"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75" name="0"/>
              <p:cNvSpPr/>
              <p:nvPr/>
            </p:nvSpPr>
            <p:spPr>
              <a:xfrm>
                <a:off x="1587" y="246571"/>
                <a:ext cx="685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0</a:t>
                </a:r>
              </a:p>
            </p:txBody>
          </p:sp>
        </p:grpSp>
        <p:grpSp>
          <p:nvGrpSpPr>
            <p:cNvPr id="479" name="Group"/>
            <p:cNvGrpSpPr/>
            <p:nvPr/>
          </p:nvGrpSpPr>
          <p:grpSpPr>
            <a:xfrm>
              <a:off x="5172075" y="5880100"/>
              <a:ext cx="687388" cy="803275"/>
              <a:chOff x="0" y="0"/>
              <a:chExt cx="687387" cy="803275"/>
            </a:xfrm>
          </p:grpSpPr>
          <p:sp>
            <p:nvSpPr>
              <p:cNvPr id="477" name="Rectangle"/>
              <p:cNvSpPr/>
              <p:nvPr/>
            </p:nvSpPr>
            <p:spPr>
              <a:xfrm>
                <a:off x="0" y="0"/>
                <a:ext cx="676275"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78" name="1"/>
              <p:cNvSpPr/>
              <p:nvPr/>
            </p:nvSpPr>
            <p:spPr>
              <a:xfrm>
                <a:off x="1587" y="246571"/>
                <a:ext cx="685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a:t>
                </a:r>
              </a:p>
            </p:txBody>
          </p:sp>
        </p:grpSp>
        <p:grpSp>
          <p:nvGrpSpPr>
            <p:cNvPr id="482" name="Group"/>
            <p:cNvGrpSpPr/>
            <p:nvPr/>
          </p:nvGrpSpPr>
          <p:grpSpPr>
            <a:xfrm>
              <a:off x="5867400" y="5880100"/>
              <a:ext cx="2933700" cy="803275"/>
              <a:chOff x="0" y="0"/>
              <a:chExt cx="2933700" cy="803275"/>
            </a:xfrm>
          </p:grpSpPr>
          <p:sp>
            <p:nvSpPr>
              <p:cNvPr id="480" name="Rectangle"/>
              <p:cNvSpPr/>
              <p:nvPr/>
            </p:nvSpPr>
            <p:spPr>
              <a:xfrm>
                <a:off x="1587" y="0"/>
                <a:ext cx="2917826"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81" name="0"/>
              <p:cNvSpPr/>
              <p:nvPr/>
            </p:nvSpPr>
            <p:spPr>
              <a:xfrm>
                <a:off x="0" y="246571"/>
                <a:ext cx="29337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0</a:t>
                </a:r>
              </a:p>
            </p:txBody>
          </p:sp>
        </p:grpSp>
        <p:grpSp>
          <p:nvGrpSpPr>
            <p:cNvPr id="485" name="Group"/>
            <p:cNvGrpSpPr/>
            <p:nvPr/>
          </p:nvGrpSpPr>
          <p:grpSpPr>
            <a:xfrm>
              <a:off x="12700" y="6683375"/>
              <a:ext cx="8788400" cy="804863"/>
              <a:chOff x="0" y="0"/>
              <a:chExt cx="8788400" cy="804862"/>
            </a:xfrm>
          </p:grpSpPr>
          <p:sp>
            <p:nvSpPr>
              <p:cNvPr id="483" name="Rectangle"/>
              <p:cNvSpPr/>
              <p:nvPr/>
            </p:nvSpPr>
            <p:spPr>
              <a:xfrm>
                <a:off x="0" y="0"/>
                <a:ext cx="8775700" cy="804863"/>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84" name="255.255.255.255"/>
              <p:cNvSpPr/>
              <p:nvPr/>
            </p:nvSpPr>
            <p:spPr>
              <a:xfrm>
                <a:off x="0" y="246571"/>
                <a:ext cx="87884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255.255.255.255</a:t>
                </a:r>
              </a:p>
            </p:txBody>
          </p:sp>
        </p:grpSp>
        <p:grpSp>
          <p:nvGrpSpPr>
            <p:cNvPr id="488" name="Group"/>
            <p:cNvGrpSpPr/>
            <p:nvPr/>
          </p:nvGrpSpPr>
          <p:grpSpPr>
            <a:xfrm>
              <a:off x="12700" y="7513637"/>
              <a:ext cx="8788400" cy="804863"/>
              <a:chOff x="0" y="0"/>
              <a:chExt cx="8788400" cy="804862"/>
            </a:xfrm>
          </p:grpSpPr>
          <p:sp>
            <p:nvSpPr>
              <p:cNvPr id="486" name="Rectangle"/>
              <p:cNvSpPr/>
              <p:nvPr/>
            </p:nvSpPr>
            <p:spPr>
              <a:xfrm>
                <a:off x="0" y="0"/>
                <a:ext cx="8775700" cy="804863"/>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87" name="10.3.3.2"/>
              <p:cNvSpPr/>
              <p:nvPr/>
            </p:nvSpPr>
            <p:spPr>
              <a:xfrm>
                <a:off x="0" y="246571"/>
                <a:ext cx="87884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a:t>
                </a:r>
              </a:p>
            </p:txBody>
          </p:sp>
        </p:grpSp>
        <p:sp>
          <p:nvSpPr>
            <p:cNvPr id="489" name="Line"/>
            <p:cNvSpPr/>
            <p:nvPr/>
          </p:nvSpPr>
          <p:spPr>
            <a:xfrm flipH="1">
              <a:off x="1001712" y="431800"/>
              <a:ext cx="1779588" cy="584200"/>
            </a:xfrm>
            <a:prstGeom prst="line">
              <a:avLst/>
            </a:prstGeom>
            <a:noFill/>
            <a:ln w="50800" cap="flat">
              <a:solidFill>
                <a:srgbClr val="E32400"/>
              </a:solidFill>
              <a:prstDash val="solid"/>
              <a:miter lim="400000"/>
              <a:headEnd type="triangle" w="med" len="med"/>
            </a:ln>
            <a:effectLst/>
          </p:spPr>
          <p:txBody>
            <a:bodyPr wrap="square" lIns="50800" tIns="50800" rIns="50800" bIns="50800" numCol="1" anchor="ctr">
              <a:noAutofit/>
            </a:bodyPr>
            <a:lstStyle/>
            <a:p>
              <a:pPr/>
            </a:p>
          </p:txBody>
        </p:sp>
      </p:gr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grpSp>
        <p:nvGrpSpPr>
          <p:cNvPr id="571" name="Group"/>
          <p:cNvGrpSpPr/>
          <p:nvPr/>
        </p:nvGrpSpPr>
        <p:grpSpPr>
          <a:xfrm>
            <a:off x="1968500" y="800100"/>
            <a:ext cx="8813801" cy="8318500"/>
            <a:chOff x="0" y="0"/>
            <a:chExt cx="8813800" cy="8318500"/>
          </a:xfrm>
        </p:grpSpPr>
        <p:grpSp>
          <p:nvGrpSpPr>
            <p:cNvPr id="496" name="Group"/>
            <p:cNvGrpSpPr/>
            <p:nvPr/>
          </p:nvGrpSpPr>
          <p:grpSpPr>
            <a:xfrm>
              <a:off x="4584700" y="0"/>
              <a:ext cx="876300" cy="812800"/>
              <a:chOff x="0" y="0"/>
              <a:chExt cx="876300" cy="812800"/>
            </a:xfrm>
          </p:grpSpPr>
          <p:sp>
            <p:nvSpPr>
              <p:cNvPr id="494" name="Rounded Rectangle"/>
              <p:cNvSpPr/>
              <p:nvPr/>
            </p:nvSpPr>
            <p:spPr>
              <a:xfrm>
                <a:off x="0" y="0"/>
                <a:ext cx="876300" cy="812800"/>
              </a:xfrm>
              <a:prstGeom prst="roundRect">
                <a:avLst>
                  <a:gd name="adj" fmla="val 23435"/>
                </a:avLst>
              </a:prstGeom>
              <a:gradFill flip="none" rotWithShape="1">
                <a:gsLst>
                  <a:gs pos="0">
                    <a:srgbClr val="ED2807">
                      <a:alpha val="64999"/>
                    </a:srgbClr>
                  </a:gs>
                  <a:gs pos="100000">
                    <a:srgbClr val="FF26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95" name="N2"/>
              <p:cNvSpPr/>
              <p:nvPr/>
            </p:nvSpPr>
            <p:spPr>
              <a:xfrm>
                <a:off x="57150" y="164644"/>
                <a:ext cx="7747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2</a:t>
                </a:r>
              </a:p>
            </p:txBody>
          </p:sp>
        </p:grpSp>
        <p:grpSp>
          <p:nvGrpSpPr>
            <p:cNvPr id="499" name="Group"/>
            <p:cNvGrpSpPr/>
            <p:nvPr/>
          </p:nvGrpSpPr>
          <p:grpSpPr>
            <a:xfrm>
              <a:off x="7023100" y="596900"/>
              <a:ext cx="889000" cy="812800"/>
              <a:chOff x="0" y="0"/>
              <a:chExt cx="889000" cy="812800"/>
            </a:xfrm>
          </p:grpSpPr>
          <p:sp>
            <p:nvSpPr>
              <p:cNvPr id="497" name="Rectangle"/>
              <p:cNvSpPr/>
              <p:nvPr/>
            </p:nvSpPr>
            <p:spPr>
              <a:xfrm>
                <a:off x="0" y="0"/>
                <a:ext cx="876300" cy="812800"/>
              </a:xfrm>
              <a:prstGeom prst="rect">
                <a:avLst/>
              </a:prstGeom>
              <a:gradFill flip="none" rotWithShape="1">
                <a:gsLst>
                  <a:gs pos="0">
                    <a:srgbClr val="FF2600">
                      <a:alpha val="64999"/>
                    </a:srgbClr>
                  </a:gs>
                  <a:gs pos="100000">
                    <a:srgbClr val="FF28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498" name="EIP2"/>
              <p:cNvSpPr/>
              <p:nvPr/>
            </p:nvSpPr>
            <p:spPr>
              <a:xfrm>
                <a:off x="0" y="164644"/>
                <a:ext cx="8890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2</a:t>
                </a:r>
              </a:p>
            </p:txBody>
          </p:sp>
        </p:grpSp>
        <p:sp>
          <p:nvSpPr>
            <p:cNvPr id="500" name="10.3.3.2"/>
            <p:cNvSpPr/>
            <p:nvPr/>
          </p:nvSpPr>
          <p:spPr>
            <a:xfrm>
              <a:off x="7014178" y="1375283"/>
              <a:ext cx="930657"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a:t>
              </a:r>
            </a:p>
          </p:txBody>
        </p:sp>
        <p:sp>
          <p:nvSpPr>
            <p:cNvPr id="501" name="Line"/>
            <p:cNvSpPr/>
            <p:nvPr/>
          </p:nvSpPr>
          <p:spPr>
            <a:xfrm flipH="1" flipV="1">
              <a:off x="5473700" y="609600"/>
              <a:ext cx="1536700" cy="417513"/>
            </a:xfrm>
            <a:prstGeom prst="line">
              <a:avLst/>
            </a:prstGeom>
            <a:noFill/>
            <a:ln w="25400" cap="flat">
              <a:solidFill>
                <a:srgbClr val="FFFFFF"/>
              </a:solidFill>
              <a:prstDash val="solid"/>
              <a:miter lim="400000"/>
              <a:headEnd type="triangle" w="med" len="med"/>
            </a:ln>
            <a:effectLst/>
          </p:spPr>
          <p:txBody>
            <a:bodyPr wrap="square" lIns="50800" tIns="50800" rIns="50800" bIns="50800" numCol="1" anchor="ctr">
              <a:noAutofit/>
            </a:bodyPr>
            <a:lstStyle/>
            <a:p>
              <a:pPr/>
            </a:p>
          </p:txBody>
        </p:sp>
        <p:grpSp>
          <p:nvGrpSpPr>
            <p:cNvPr id="504" name="Group"/>
            <p:cNvGrpSpPr/>
            <p:nvPr/>
          </p:nvGrpSpPr>
          <p:grpSpPr>
            <a:xfrm>
              <a:off x="127000" y="595312"/>
              <a:ext cx="863600" cy="812801"/>
              <a:chOff x="0" y="0"/>
              <a:chExt cx="863600" cy="812800"/>
            </a:xfrm>
          </p:grpSpPr>
          <p:sp>
            <p:nvSpPr>
              <p:cNvPr id="502" name="Rectangle"/>
              <p:cNvSpPr/>
              <p:nvPr/>
            </p:nvSpPr>
            <p:spPr>
              <a:xfrm>
                <a:off x="0" y="0"/>
                <a:ext cx="850900" cy="8128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03" name="EIP1"/>
              <p:cNvSpPr/>
              <p:nvPr/>
            </p:nvSpPr>
            <p:spPr>
              <a:xfrm>
                <a:off x="0" y="164644"/>
                <a:ext cx="8636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1</a:t>
                </a:r>
              </a:p>
            </p:txBody>
          </p:sp>
        </p:grpSp>
        <p:sp>
          <p:nvSpPr>
            <p:cNvPr id="505" name="10.1.1.2"/>
            <p:cNvSpPr/>
            <p:nvPr/>
          </p:nvSpPr>
          <p:spPr>
            <a:xfrm>
              <a:off x="72834" y="1384808"/>
              <a:ext cx="930657"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a:t>
              </a:r>
            </a:p>
          </p:txBody>
        </p:sp>
        <p:grpSp>
          <p:nvGrpSpPr>
            <p:cNvPr id="508" name="Group"/>
            <p:cNvGrpSpPr/>
            <p:nvPr/>
          </p:nvGrpSpPr>
          <p:grpSpPr>
            <a:xfrm>
              <a:off x="2768600" y="0"/>
              <a:ext cx="876300" cy="812800"/>
              <a:chOff x="0" y="0"/>
              <a:chExt cx="876300" cy="812800"/>
            </a:xfrm>
          </p:grpSpPr>
          <p:sp>
            <p:nvSpPr>
              <p:cNvPr id="506" name="Rounded Rectangle"/>
              <p:cNvSpPr/>
              <p:nvPr/>
            </p:nvSpPr>
            <p:spPr>
              <a:xfrm>
                <a:off x="0" y="0"/>
                <a:ext cx="876300" cy="812800"/>
              </a:xfrm>
              <a:prstGeom prst="roundRect">
                <a:avLst>
                  <a:gd name="adj" fmla="val 23435"/>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07" name="N1"/>
              <p:cNvSpPr/>
              <p:nvPr/>
            </p:nvSpPr>
            <p:spPr>
              <a:xfrm>
                <a:off x="57150" y="164644"/>
                <a:ext cx="7747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1</a:t>
                </a:r>
              </a:p>
            </p:txBody>
          </p:sp>
        </p:grpSp>
        <p:sp>
          <p:nvSpPr>
            <p:cNvPr id="509" name="65.127.221.1"/>
            <p:cNvSpPr/>
            <p:nvPr/>
          </p:nvSpPr>
          <p:spPr>
            <a:xfrm>
              <a:off x="2439923" y="767271"/>
              <a:ext cx="1495553"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65.127.221.1</a:t>
              </a:r>
            </a:p>
          </p:txBody>
        </p:sp>
        <p:sp>
          <p:nvSpPr>
            <p:cNvPr id="510" name="Line"/>
            <p:cNvSpPr/>
            <p:nvPr/>
          </p:nvSpPr>
          <p:spPr>
            <a:xfrm flipH="1" flipV="1">
              <a:off x="3670300" y="431800"/>
              <a:ext cx="889000" cy="12700"/>
            </a:xfrm>
            <a:prstGeom prst="line">
              <a:avLst/>
            </a:prstGeom>
            <a:noFill/>
            <a:ln w="25400" cap="flat">
              <a:solidFill>
                <a:srgbClr val="FFFFFF"/>
              </a:solidFill>
              <a:prstDash val="solid"/>
              <a:miter lim="400000"/>
              <a:headEnd type="triangle" w="med" len="med"/>
            </a:ln>
            <a:effectLst/>
          </p:spPr>
          <p:txBody>
            <a:bodyPr wrap="square" lIns="50800" tIns="50800" rIns="50800" bIns="50800" numCol="1" anchor="ctr">
              <a:noAutofit/>
            </a:bodyPr>
            <a:lstStyle/>
            <a:p>
              <a:pPr/>
            </a:p>
          </p:txBody>
        </p:sp>
        <p:sp>
          <p:nvSpPr>
            <p:cNvPr id="511" name="65.127.221.2"/>
            <p:cNvSpPr/>
            <p:nvPr/>
          </p:nvSpPr>
          <p:spPr>
            <a:xfrm>
              <a:off x="4254436" y="778383"/>
              <a:ext cx="1495553"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65.127.221.2</a:t>
              </a:r>
            </a:p>
          </p:txBody>
        </p:sp>
        <p:grpSp>
          <p:nvGrpSpPr>
            <p:cNvPr id="514" name="Group"/>
            <p:cNvGrpSpPr/>
            <p:nvPr/>
          </p:nvGrpSpPr>
          <p:grpSpPr>
            <a:xfrm>
              <a:off x="0" y="1892300"/>
              <a:ext cx="1195388" cy="785813"/>
              <a:chOff x="0" y="0"/>
              <a:chExt cx="1195387" cy="785812"/>
            </a:xfrm>
          </p:grpSpPr>
          <p:sp>
            <p:nvSpPr>
              <p:cNvPr id="512" name="Rectangle"/>
              <p:cNvSpPr/>
              <p:nvPr/>
            </p:nvSpPr>
            <p:spPr>
              <a:xfrm>
                <a:off x="0" y="0"/>
                <a:ext cx="1184275"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13" name="Version"/>
              <p:cNvSpPr/>
              <p:nvPr/>
            </p:nvSpPr>
            <p:spPr>
              <a:xfrm>
                <a:off x="1587" y="237046"/>
                <a:ext cx="1193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Version</a:t>
                </a:r>
              </a:p>
            </p:txBody>
          </p:sp>
        </p:grpSp>
        <p:grpSp>
          <p:nvGrpSpPr>
            <p:cNvPr id="517" name="Group"/>
            <p:cNvGrpSpPr/>
            <p:nvPr/>
          </p:nvGrpSpPr>
          <p:grpSpPr>
            <a:xfrm>
              <a:off x="1201737" y="1892300"/>
              <a:ext cx="1117601" cy="785813"/>
              <a:chOff x="0" y="0"/>
              <a:chExt cx="1117600" cy="785812"/>
            </a:xfrm>
          </p:grpSpPr>
          <p:sp>
            <p:nvSpPr>
              <p:cNvPr id="515" name="Rectangle"/>
              <p:cNvSpPr/>
              <p:nvPr/>
            </p:nvSpPr>
            <p:spPr>
              <a:xfrm>
                <a:off x="1587" y="0"/>
                <a:ext cx="1100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16" name="IHL"/>
              <p:cNvSpPr/>
              <p:nvPr/>
            </p:nvSpPr>
            <p:spPr>
              <a:xfrm>
                <a:off x="0" y="237046"/>
                <a:ext cx="1117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IHL</a:t>
                </a:r>
              </a:p>
            </p:txBody>
          </p:sp>
        </p:grpSp>
        <p:grpSp>
          <p:nvGrpSpPr>
            <p:cNvPr id="520" name="Group"/>
            <p:cNvGrpSpPr/>
            <p:nvPr/>
          </p:nvGrpSpPr>
          <p:grpSpPr>
            <a:xfrm>
              <a:off x="2325687" y="1892300"/>
              <a:ext cx="2084388" cy="785813"/>
              <a:chOff x="0" y="0"/>
              <a:chExt cx="2084387" cy="785812"/>
            </a:xfrm>
          </p:grpSpPr>
          <p:sp>
            <p:nvSpPr>
              <p:cNvPr id="518" name="Rectangle"/>
              <p:cNvSpPr/>
              <p:nvPr/>
            </p:nvSpPr>
            <p:spPr>
              <a:xfrm>
                <a:off x="0" y="0"/>
                <a:ext cx="20748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19" name="ToS"/>
              <p:cNvSpPr/>
              <p:nvPr/>
            </p:nvSpPr>
            <p:spPr>
              <a:xfrm>
                <a:off x="1587" y="237046"/>
                <a:ext cx="2082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ToS</a:t>
                </a:r>
              </a:p>
            </p:txBody>
          </p:sp>
        </p:grpSp>
        <p:grpSp>
          <p:nvGrpSpPr>
            <p:cNvPr id="523" name="Group"/>
            <p:cNvGrpSpPr/>
            <p:nvPr/>
          </p:nvGrpSpPr>
          <p:grpSpPr>
            <a:xfrm>
              <a:off x="4419600" y="1892300"/>
              <a:ext cx="4394201" cy="785813"/>
              <a:chOff x="0" y="0"/>
              <a:chExt cx="4394200" cy="785812"/>
            </a:xfrm>
          </p:grpSpPr>
          <p:sp>
            <p:nvSpPr>
              <p:cNvPr id="521" name="Rectangle"/>
              <p:cNvSpPr/>
              <p:nvPr/>
            </p:nvSpPr>
            <p:spPr>
              <a:xfrm>
                <a:off x="0" y="0"/>
                <a:ext cx="4379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22" name="Total Length"/>
              <p:cNvSpPr/>
              <p:nvPr/>
            </p:nvSpPr>
            <p:spPr>
              <a:xfrm>
                <a:off x="0" y="237046"/>
                <a:ext cx="43942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Total Length</a:t>
                </a:r>
              </a:p>
            </p:txBody>
          </p:sp>
        </p:grpSp>
        <p:grpSp>
          <p:nvGrpSpPr>
            <p:cNvPr id="526" name="Group"/>
            <p:cNvGrpSpPr/>
            <p:nvPr/>
          </p:nvGrpSpPr>
          <p:grpSpPr>
            <a:xfrm>
              <a:off x="0" y="2708275"/>
              <a:ext cx="4410075" cy="785813"/>
              <a:chOff x="0" y="0"/>
              <a:chExt cx="4410075" cy="785812"/>
            </a:xfrm>
          </p:grpSpPr>
          <p:sp>
            <p:nvSpPr>
              <p:cNvPr id="524" name="Rectangle"/>
              <p:cNvSpPr/>
              <p:nvPr/>
            </p:nvSpPr>
            <p:spPr>
              <a:xfrm>
                <a:off x="0" y="0"/>
                <a:ext cx="4400550"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25" name="Identification"/>
              <p:cNvSpPr/>
              <p:nvPr/>
            </p:nvSpPr>
            <p:spPr>
              <a:xfrm>
                <a:off x="3175" y="237046"/>
                <a:ext cx="44069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Identification</a:t>
                </a:r>
              </a:p>
            </p:txBody>
          </p:sp>
        </p:grpSp>
        <p:grpSp>
          <p:nvGrpSpPr>
            <p:cNvPr id="529" name="Group"/>
            <p:cNvGrpSpPr/>
            <p:nvPr/>
          </p:nvGrpSpPr>
          <p:grpSpPr>
            <a:xfrm>
              <a:off x="4418012" y="2708275"/>
              <a:ext cx="863601" cy="785813"/>
              <a:chOff x="0" y="0"/>
              <a:chExt cx="863600" cy="785812"/>
            </a:xfrm>
          </p:grpSpPr>
          <p:sp>
            <p:nvSpPr>
              <p:cNvPr id="527" name="Rectangle"/>
              <p:cNvSpPr/>
              <p:nvPr/>
            </p:nvSpPr>
            <p:spPr>
              <a:xfrm>
                <a:off x="1587" y="0"/>
                <a:ext cx="846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28" name="Flag"/>
              <p:cNvSpPr/>
              <p:nvPr/>
            </p:nvSpPr>
            <p:spPr>
              <a:xfrm>
                <a:off x="0" y="237046"/>
                <a:ext cx="863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Flag</a:t>
                </a:r>
              </a:p>
            </p:txBody>
          </p:sp>
        </p:grpSp>
        <p:grpSp>
          <p:nvGrpSpPr>
            <p:cNvPr id="532" name="Group"/>
            <p:cNvGrpSpPr/>
            <p:nvPr/>
          </p:nvGrpSpPr>
          <p:grpSpPr>
            <a:xfrm>
              <a:off x="5286375" y="2708275"/>
              <a:ext cx="3505200" cy="785813"/>
              <a:chOff x="0" y="0"/>
              <a:chExt cx="3505200" cy="785812"/>
            </a:xfrm>
          </p:grpSpPr>
          <p:sp>
            <p:nvSpPr>
              <p:cNvPr id="530" name="Rectangle"/>
              <p:cNvSpPr/>
              <p:nvPr/>
            </p:nvSpPr>
            <p:spPr>
              <a:xfrm>
                <a:off x="0" y="0"/>
                <a:ext cx="3490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31" name="Fragment Offset"/>
              <p:cNvSpPr/>
              <p:nvPr/>
            </p:nvSpPr>
            <p:spPr>
              <a:xfrm>
                <a:off x="0" y="237046"/>
                <a:ext cx="35052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Fragment Offset</a:t>
                </a:r>
              </a:p>
            </p:txBody>
          </p:sp>
        </p:grpSp>
        <p:grpSp>
          <p:nvGrpSpPr>
            <p:cNvPr id="535" name="Group"/>
            <p:cNvGrpSpPr/>
            <p:nvPr/>
          </p:nvGrpSpPr>
          <p:grpSpPr>
            <a:xfrm>
              <a:off x="17462" y="3494087"/>
              <a:ext cx="2197101" cy="787401"/>
              <a:chOff x="0" y="0"/>
              <a:chExt cx="2197100" cy="787400"/>
            </a:xfrm>
          </p:grpSpPr>
          <p:sp>
            <p:nvSpPr>
              <p:cNvPr id="533"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34" name="Time to Live"/>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Time to Live</a:t>
                </a:r>
              </a:p>
            </p:txBody>
          </p:sp>
        </p:grpSp>
        <p:grpSp>
          <p:nvGrpSpPr>
            <p:cNvPr id="538" name="Group"/>
            <p:cNvGrpSpPr/>
            <p:nvPr/>
          </p:nvGrpSpPr>
          <p:grpSpPr>
            <a:xfrm>
              <a:off x="2217737" y="3494087"/>
              <a:ext cx="2197101" cy="787401"/>
              <a:chOff x="0" y="0"/>
              <a:chExt cx="2197100" cy="787400"/>
            </a:xfrm>
          </p:grpSpPr>
          <p:sp>
            <p:nvSpPr>
              <p:cNvPr id="536"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37" name="Protocol"/>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Protocol</a:t>
                </a:r>
              </a:p>
            </p:txBody>
          </p:sp>
        </p:grpSp>
        <p:grpSp>
          <p:nvGrpSpPr>
            <p:cNvPr id="541" name="Group"/>
            <p:cNvGrpSpPr/>
            <p:nvPr/>
          </p:nvGrpSpPr>
          <p:grpSpPr>
            <a:xfrm>
              <a:off x="4419600" y="3494087"/>
              <a:ext cx="4394201" cy="787401"/>
              <a:chOff x="0" y="0"/>
              <a:chExt cx="4394200" cy="787400"/>
            </a:xfrm>
          </p:grpSpPr>
          <p:sp>
            <p:nvSpPr>
              <p:cNvPr id="539" name="Rectangle"/>
              <p:cNvSpPr/>
              <p:nvPr/>
            </p:nvSpPr>
            <p:spPr>
              <a:xfrm>
                <a:off x="0" y="0"/>
                <a:ext cx="4379913"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40" name="Header Checksum"/>
              <p:cNvSpPr/>
              <p:nvPr/>
            </p:nvSpPr>
            <p:spPr>
              <a:xfrm>
                <a:off x="0" y="238633"/>
                <a:ext cx="4394201"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00F900"/>
                  </a:buClr>
                  <a:buFont typeface="Helvetica Neue"/>
                  <a:defRPr b="1" sz="2000">
                    <a:solidFill>
                      <a:srgbClr val="00F900"/>
                    </a:solidFill>
                    <a:effectLst>
                      <a:outerShdw sx="100000" sy="100000" kx="0" ky="0" algn="b" rotWithShape="0" blurRad="12700" dist="25400" dir="2700000">
                        <a:srgbClr val="000000"/>
                      </a:outerShdw>
                    </a:effectLst>
                    <a:uFill>
                      <a:solidFill>
                        <a:srgbClr val="00F900"/>
                      </a:solidFill>
                    </a:uFill>
                    <a:latin typeface="Helvetica Neue"/>
                    <a:ea typeface="Helvetica Neue"/>
                    <a:cs typeface="Helvetica Neue"/>
                    <a:sym typeface="Helvetica Neue"/>
                  </a:defRPr>
                </a:lvl1pPr>
              </a:lstStyle>
              <a:p>
                <a:pPr/>
                <a:r>
                  <a:t>Header Checksum</a:t>
                </a:r>
              </a:p>
            </p:txBody>
          </p:sp>
        </p:grpSp>
        <p:grpSp>
          <p:nvGrpSpPr>
            <p:cNvPr id="544" name="Group"/>
            <p:cNvGrpSpPr/>
            <p:nvPr/>
          </p:nvGrpSpPr>
          <p:grpSpPr>
            <a:xfrm>
              <a:off x="20637" y="4281487"/>
              <a:ext cx="8789988" cy="785814"/>
              <a:chOff x="0" y="0"/>
              <a:chExt cx="8789987" cy="785812"/>
            </a:xfrm>
          </p:grpSpPr>
          <p:sp>
            <p:nvSpPr>
              <p:cNvPr id="542" name="Rectangle"/>
              <p:cNvSpPr/>
              <p:nvPr/>
            </p:nvSpPr>
            <p:spPr>
              <a:xfrm>
                <a:off x="0" y="0"/>
                <a:ext cx="87804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43" name="65.127.221.1"/>
              <p:cNvSpPr/>
              <p:nvPr/>
            </p:nvSpPr>
            <p:spPr>
              <a:xfrm>
                <a:off x="1587" y="237046"/>
                <a:ext cx="87884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00F900"/>
                  </a:buClr>
                  <a:buFont typeface="Helvetica Neue"/>
                  <a:defRPr b="1" sz="2000">
                    <a:solidFill>
                      <a:srgbClr val="00F900"/>
                    </a:solidFill>
                    <a:effectLst>
                      <a:outerShdw sx="100000" sy="100000" kx="0" ky="0" algn="b" rotWithShape="0" blurRad="12700" dist="25400" dir="2700000">
                        <a:srgbClr val="000000"/>
                      </a:outerShdw>
                    </a:effectLst>
                    <a:uFill>
                      <a:solidFill>
                        <a:srgbClr val="00F900"/>
                      </a:solidFill>
                    </a:uFill>
                    <a:latin typeface="Helvetica Neue"/>
                    <a:ea typeface="Helvetica Neue"/>
                    <a:cs typeface="Helvetica Neue"/>
                    <a:sym typeface="Helvetica Neue"/>
                  </a:defRPr>
                </a:lvl1pPr>
              </a:lstStyle>
              <a:p>
                <a:pPr/>
                <a:r>
                  <a:t>65.127.221.1</a:t>
                </a:r>
              </a:p>
            </p:txBody>
          </p:sp>
        </p:grpSp>
        <p:grpSp>
          <p:nvGrpSpPr>
            <p:cNvPr id="547" name="Group"/>
            <p:cNvGrpSpPr/>
            <p:nvPr/>
          </p:nvGrpSpPr>
          <p:grpSpPr>
            <a:xfrm>
              <a:off x="20637" y="5067300"/>
              <a:ext cx="8789988" cy="787400"/>
              <a:chOff x="0" y="0"/>
              <a:chExt cx="8789987" cy="787400"/>
            </a:xfrm>
          </p:grpSpPr>
          <p:sp>
            <p:nvSpPr>
              <p:cNvPr id="545" name="Rectangle"/>
              <p:cNvSpPr/>
              <p:nvPr/>
            </p:nvSpPr>
            <p:spPr>
              <a:xfrm>
                <a:off x="0" y="0"/>
                <a:ext cx="8780463"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46" name="65.127.222.2"/>
              <p:cNvSpPr/>
              <p:nvPr/>
            </p:nvSpPr>
            <p:spPr>
              <a:xfrm>
                <a:off x="1587" y="238633"/>
                <a:ext cx="8788401"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65.127.222.2</a:t>
                </a:r>
              </a:p>
            </p:txBody>
          </p:sp>
        </p:grpSp>
        <p:grpSp>
          <p:nvGrpSpPr>
            <p:cNvPr id="550" name="Group"/>
            <p:cNvGrpSpPr/>
            <p:nvPr/>
          </p:nvGrpSpPr>
          <p:grpSpPr>
            <a:xfrm>
              <a:off x="9525" y="5880100"/>
              <a:ext cx="2197100" cy="803275"/>
              <a:chOff x="0" y="0"/>
              <a:chExt cx="2197100" cy="803275"/>
            </a:xfrm>
          </p:grpSpPr>
          <p:sp>
            <p:nvSpPr>
              <p:cNvPr id="548" name="Rectangle"/>
              <p:cNvSpPr/>
              <p:nvPr/>
            </p:nvSpPr>
            <p:spPr>
              <a:xfrm>
                <a:off x="3175" y="0"/>
                <a:ext cx="2178050"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49" name="0x9a"/>
              <p:cNvSpPr/>
              <p:nvPr/>
            </p:nvSpPr>
            <p:spPr>
              <a:xfrm>
                <a:off x="0" y="246571"/>
                <a:ext cx="21971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0x9a</a:t>
                </a:r>
              </a:p>
            </p:txBody>
          </p:sp>
        </p:grpSp>
        <p:grpSp>
          <p:nvGrpSpPr>
            <p:cNvPr id="553" name="Group"/>
            <p:cNvGrpSpPr/>
            <p:nvPr/>
          </p:nvGrpSpPr>
          <p:grpSpPr>
            <a:xfrm>
              <a:off x="2208212" y="5880100"/>
              <a:ext cx="2260601" cy="803275"/>
              <a:chOff x="0" y="0"/>
              <a:chExt cx="2260600" cy="803275"/>
            </a:xfrm>
          </p:grpSpPr>
          <p:sp>
            <p:nvSpPr>
              <p:cNvPr id="551" name="Rectangle"/>
              <p:cNvSpPr/>
              <p:nvPr/>
            </p:nvSpPr>
            <p:spPr>
              <a:xfrm>
                <a:off x="3175" y="0"/>
                <a:ext cx="2241550"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52" name="12"/>
              <p:cNvSpPr/>
              <p:nvPr/>
            </p:nvSpPr>
            <p:spPr>
              <a:xfrm>
                <a:off x="0" y="246571"/>
                <a:ext cx="2260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12</a:t>
                </a:r>
              </a:p>
            </p:txBody>
          </p:sp>
        </p:grpSp>
        <p:grpSp>
          <p:nvGrpSpPr>
            <p:cNvPr id="556" name="Group"/>
            <p:cNvGrpSpPr/>
            <p:nvPr/>
          </p:nvGrpSpPr>
          <p:grpSpPr>
            <a:xfrm>
              <a:off x="4473575" y="5880100"/>
              <a:ext cx="687388" cy="803275"/>
              <a:chOff x="0" y="0"/>
              <a:chExt cx="687387" cy="803275"/>
            </a:xfrm>
          </p:grpSpPr>
          <p:sp>
            <p:nvSpPr>
              <p:cNvPr id="554" name="Rectangle"/>
              <p:cNvSpPr/>
              <p:nvPr/>
            </p:nvSpPr>
            <p:spPr>
              <a:xfrm>
                <a:off x="0" y="0"/>
                <a:ext cx="676275"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55" name="1"/>
              <p:cNvSpPr/>
              <p:nvPr/>
            </p:nvSpPr>
            <p:spPr>
              <a:xfrm>
                <a:off x="1587" y="246571"/>
                <a:ext cx="685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00F900"/>
                  </a:buClr>
                  <a:buFont typeface="Helvetica Neue"/>
                  <a:defRPr b="1" sz="2000">
                    <a:solidFill>
                      <a:srgbClr val="00F900"/>
                    </a:solidFill>
                    <a:effectLst>
                      <a:outerShdw sx="100000" sy="100000" kx="0" ky="0" algn="b" rotWithShape="0" blurRad="12700" dist="25400" dir="2700000">
                        <a:srgbClr val="000000"/>
                      </a:outerShdw>
                    </a:effectLst>
                    <a:uFill>
                      <a:solidFill>
                        <a:srgbClr val="00F900"/>
                      </a:solidFill>
                    </a:uFill>
                    <a:latin typeface="Helvetica Neue"/>
                    <a:ea typeface="Helvetica Neue"/>
                    <a:cs typeface="Helvetica Neue"/>
                    <a:sym typeface="Helvetica Neue"/>
                  </a:defRPr>
                </a:lvl1pPr>
              </a:lstStyle>
              <a:p>
                <a:pPr/>
                <a:r>
                  <a:t>1</a:t>
                </a:r>
              </a:p>
            </p:txBody>
          </p:sp>
        </p:grpSp>
        <p:grpSp>
          <p:nvGrpSpPr>
            <p:cNvPr id="559" name="Group"/>
            <p:cNvGrpSpPr/>
            <p:nvPr/>
          </p:nvGrpSpPr>
          <p:grpSpPr>
            <a:xfrm>
              <a:off x="5172075" y="5880100"/>
              <a:ext cx="687388" cy="803275"/>
              <a:chOff x="0" y="0"/>
              <a:chExt cx="687387" cy="803275"/>
            </a:xfrm>
          </p:grpSpPr>
          <p:sp>
            <p:nvSpPr>
              <p:cNvPr id="557" name="Rectangle"/>
              <p:cNvSpPr/>
              <p:nvPr/>
            </p:nvSpPr>
            <p:spPr>
              <a:xfrm>
                <a:off x="0" y="0"/>
                <a:ext cx="676275"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58" name="1"/>
              <p:cNvSpPr/>
              <p:nvPr/>
            </p:nvSpPr>
            <p:spPr>
              <a:xfrm>
                <a:off x="1587" y="246571"/>
                <a:ext cx="685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a:t>
                </a:r>
              </a:p>
            </p:txBody>
          </p:sp>
        </p:grpSp>
        <p:grpSp>
          <p:nvGrpSpPr>
            <p:cNvPr id="562" name="Group"/>
            <p:cNvGrpSpPr/>
            <p:nvPr/>
          </p:nvGrpSpPr>
          <p:grpSpPr>
            <a:xfrm>
              <a:off x="5867400" y="5880100"/>
              <a:ext cx="2933700" cy="803275"/>
              <a:chOff x="0" y="0"/>
              <a:chExt cx="2933700" cy="803275"/>
            </a:xfrm>
          </p:grpSpPr>
          <p:sp>
            <p:nvSpPr>
              <p:cNvPr id="560" name="Rectangle"/>
              <p:cNvSpPr/>
              <p:nvPr/>
            </p:nvSpPr>
            <p:spPr>
              <a:xfrm>
                <a:off x="1587" y="0"/>
                <a:ext cx="2917826"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61" name="0"/>
              <p:cNvSpPr/>
              <p:nvPr/>
            </p:nvSpPr>
            <p:spPr>
              <a:xfrm>
                <a:off x="0" y="246571"/>
                <a:ext cx="29337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0</a:t>
                </a:r>
              </a:p>
            </p:txBody>
          </p:sp>
        </p:grpSp>
        <p:grpSp>
          <p:nvGrpSpPr>
            <p:cNvPr id="565" name="Group"/>
            <p:cNvGrpSpPr/>
            <p:nvPr/>
          </p:nvGrpSpPr>
          <p:grpSpPr>
            <a:xfrm>
              <a:off x="12700" y="6683375"/>
              <a:ext cx="8788400" cy="804863"/>
              <a:chOff x="0" y="0"/>
              <a:chExt cx="8788400" cy="804862"/>
            </a:xfrm>
          </p:grpSpPr>
          <p:sp>
            <p:nvSpPr>
              <p:cNvPr id="563" name="Rectangle"/>
              <p:cNvSpPr/>
              <p:nvPr/>
            </p:nvSpPr>
            <p:spPr>
              <a:xfrm>
                <a:off x="0" y="0"/>
                <a:ext cx="8775700" cy="804863"/>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64" name="10.1.1.2"/>
              <p:cNvSpPr/>
              <p:nvPr/>
            </p:nvSpPr>
            <p:spPr>
              <a:xfrm>
                <a:off x="0" y="246571"/>
                <a:ext cx="87884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00F900"/>
                  </a:buClr>
                  <a:buFont typeface="Helvetica Neue"/>
                  <a:defRPr b="1" sz="2000">
                    <a:solidFill>
                      <a:srgbClr val="00F900"/>
                    </a:solidFill>
                    <a:effectLst>
                      <a:outerShdw sx="100000" sy="100000" kx="0" ky="0" algn="b" rotWithShape="0" blurRad="12700" dist="25400" dir="2700000">
                        <a:srgbClr val="000000"/>
                      </a:outerShdw>
                    </a:effectLst>
                    <a:uFill>
                      <a:solidFill>
                        <a:srgbClr val="00F900"/>
                      </a:solidFill>
                    </a:uFill>
                    <a:latin typeface="Helvetica Neue"/>
                    <a:ea typeface="Helvetica Neue"/>
                    <a:cs typeface="Helvetica Neue"/>
                    <a:sym typeface="Helvetica Neue"/>
                  </a:defRPr>
                </a:lvl1pPr>
              </a:lstStyle>
              <a:p>
                <a:pPr/>
                <a:r>
                  <a:t>10.1.1.2</a:t>
                </a:r>
              </a:p>
            </p:txBody>
          </p:sp>
        </p:grpSp>
        <p:grpSp>
          <p:nvGrpSpPr>
            <p:cNvPr id="568" name="Group"/>
            <p:cNvGrpSpPr/>
            <p:nvPr/>
          </p:nvGrpSpPr>
          <p:grpSpPr>
            <a:xfrm>
              <a:off x="12700" y="7513637"/>
              <a:ext cx="8788400" cy="804863"/>
              <a:chOff x="0" y="0"/>
              <a:chExt cx="8788400" cy="804862"/>
            </a:xfrm>
          </p:grpSpPr>
          <p:sp>
            <p:nvSpPr>
              <p:cNvPr id="566" name="Rectangle"/>
              <p:cNvSpPr/>
              <p:nvPr/>
            </p:nvSpPr>
            <p:spPr>
              <a:xfrm>
                <a:off x="0" y="0"/>
                <a:ext cx="8775700" cy="804863"/>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67" name="10.3.3.2"/>
              <p:cNvSpPr/>
              <p:nvPr/>
            </p:nvSpPr>
            <p:spPr>
              <a:xfrm>
                <a:off x="0" y="246571"/>
                <a:ext cx="87884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a:t>
                </a:r>
              </a:p>
            </p:txBody>
          </p:sp>
        </p:grpSp>
        <p:sp>
          <p:nvSpPr>
            <p:cNvPr id="569" name="Line"/>
            <p:cNvSpPr/>
            <p:nvPr/>
          </p:nvSpPr>
          <p:spPr>
            <a:xfrm flipH="1" flipV="1">
              <a:off x="3670300" y="431800"/>
              <a:ext cx="889000" cy="12700"/>
            </a:xfrm>
            <a:prstGeom prst="line">
              <a:avLst/>
            </a:prstGeom>
            <a:noFill/>
            <a:ln w="50800" cap="flat">
              <a:solidFill>
                <a:srgbClr val="E32400"/>
              </a:solidFill>
              <a:prstDash val="solid"/>
              <a:miter lim="400000"/>
              <a:headEnd type="triangle" w="med" len="med"/>
            </a:ln>
            <a:effectLst/>
          </p:spPr>
          <p:txBody>
            <a:bodyPr wrap="square" lIns="50800" tIns="50800" rIns="50800" bIns="50800" numCol="1" anchor="ctr">
              <a:noAutofit/>
            </a:bodyPr>
            <a:lstStyle/>
            <a:p>
              <a:pPr/>
            </a:p>
          </p:txBody>
        </p:sp>
        <p:sp>
          <p:nvSpPr>
            <p:cNvPr id="570" name="Line"/>
            <p:cNvSpPr/>
            <p:nvPr/>
          </p:nvSpPr>
          <p:spPr>
            <a:xfrm flipH="1">
              <a:off x="1001712" y="431800"/>
              <a:ext cx="1779588" cy="584200"/>
            </a:xfrm>
            <a:prstGeom prst="line">
              <a:avLst/>
            </a:prstGeom>
            <a:noFill/>
            <a:ln w="25400" cap="flat">
              <a:solidFill>
                <a:srgbClr val="FFFFFF"/>
              </a:solidFill>
              <a:prstDash val="solid"/>
              <a:miter lim="400000"/>
              <a:headEnd type="triangle" w="med" len="med"/>
            </a:ln>
            <a:effectLst/>
          </p:spPr>
          <p:txBody>
            <a:bodyPr wrap="square" lIns="50800" tIns="50800" rIns="50800" bIns="50800" numCol="1" anchor="ctr">
              <a:noAutofit/>
            </a:bodyPr>
            <a:lstStyle/>
            <a:p>
              <a:pPr/>
            </a:p>
          </p:txBody>
        </p:sp>
      </p:gr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grpSp>
        <p:nvGrpSpPr>
          <p:cNvPr id="577" name="Group"/>
          <p:cNvGrpSpPr/>
          <p:nvPr/>
        </p:nvGrpSpPr>
        <p:grpSpPr>
          <a:xfrm>
            <a:off x="6553200" y="800100"/>
            <a:ext cx="876300" cy="812800"/>
            <a:chOff x="0" y="0"/>
            <a:chExt cx="876300" cy="812800"/>
          </a:xfrm>
        </p:grpSpPr>
        <p:sp>
          <p:nvSpPr>
            <p:cNvPr id="575" name="Rounded Rectangle"/>
            <p:cNvSpPr/>
            <p:nvPr/>
          </p:nvSpPr>
          <p:spPr>
            <a:xfrm>
              <a:off x="0" y="0"/>
              <a:ext cx="876300" cy="812800"/>
            </a:xfrm>
            <a:prstGeom prst="roundRect">
              <a:avLst>
                <a:gd name="adj" fmla="val 23435"/>
              </a:avLst>
            </a:prstGeom>
            <a:gradFill flip="none" rotWithShape="1">
              <a:gsLst>
                <a:gs pos="0">
                  <a:srgbClr val="ED2807">
                    <a:alpha val="64999"/>
                  </a:srgbClr>
                </a:gs>
                <a:gs pos="100000">
                  <a:srgbClr val="FF26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76" name="N2"/>
            <p:cNvSpPr/>
            <p:nvPr/>
          </p:nvSpPr>
          <p:spPr>
            <a:xfrm>
              <a:off x="57150" y="164644"/>
              <a:ext cx="7747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2</a:t>
              </a:r>
            </a:p>
          </p:txBody>
        </p:sp>
      </p:grpSp>
      <p:grpSp>
        <p:nvGrpSpPr>
          <p:cNvPr id="580" name="Group"/>
          <p:cNvGrpSpPr/>
          <p:nvPr/>
        </p:nvGrpSpPr>
        <p:grpSpPr>
          <a:xfrm>
            <a:off x="8991600" y="1397000"/>
            <a:ext cx="889000" cy="812800"/>
            <a:chOff x="0" y="0"/>
            <a:chExt cx="889000" cy="812800"/>
          </a:xfrm>
        </p:grpSpPr>
        <p:sp>
          <p:nvSpPr>
            <p:cNvPr id="578" name="Rectangle"/>
            <p:cNvSpPr/>
            <p:nvPr/>
          </p:nvSpPr>
          <p:spPr>
            <a:xfrm>
              <a:off x="0" y="0"/>
              <a:ext cx="876300" cy="812800"/>
            </a:xfrm>
            <a:prstGeom prst="rect">
              <a:avLst/>
            </a:prstGeom>
            <a:gradFill flip="none" rotWithShape="1">
              <a:gsLst>
                <a:gs pos="0">
                  <a:srgbClr val="FF2600">
                    <a:alpha val="64999"/>
                  </a:srgbClr>
                </a:gs>
                <a:gs pos="100000">
                  <a:srgbClr val="FF28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79" name="EIP2"/>
            <p:cNvSpPr/>
            <p:nvPr/>
          </p:nvSpPr>
          <p:spPr>
            <a:xfrm>
              <a:off x="0" y="164644"/>
              <a:ext cx="8890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2</a:t>
              </a:r>
            </a:p>
          </p:txBody>
        </p:sp>
      </p:grpSp>
      <p:sp>
        <p:nvSpPr>
          <p:cNvPr id="581" name="10.3.3.2"/>
          <p:cNvSpPr/>
          <p:nvPr/>
        </p:nvSpPr>
        <p:spPr>
          <a:xfrm>
            <a:off x="8982678" y="2175383"/>
            <a:ext cx="930657" cy="31013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a:t>
            </a:r>
          </a:p>
        </p:txBody>
      </p:sp>
      <p:grpSp>
        <p:nvGrpSpPr>
          <p:cNvPr id="584" name="Group"/>
          <p:cNvGrpSpPr/>
          <p:nvPr/>
        </p:nvGrpSpPr>
        <p:grpSpPr>
          <a:xfrm>
            <a:off x="2095500" y="1395412"/>
            <a:ext cx="863600" cy="812801"/>
            <a:chOff x="0" y="0"/>
            <a:chExt cx="863600" cy="812800"/>
          </a:xfrm>
        </p:grpSpPr>
        <p:sp>
          <p:nvSpPr>
            <p:cNvPr id="582" name="Rectangle"/>
            <p:cNvSpPr/>
            <p:nvPr/>
          </p:nvSpPr>
          <p:spPr>
            <a:xfrm>
              <a:off x="0" y="0"/>
              <a:ext cx="850900" cy="8128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83" name="EIP1"/>
            <p:cNvSpPr/>
            <p:nvPr/>
          </p:nvSpPr>
          <p:spPr>
            <a:xfrm>
              <a:off x="0" y="164644"/>
              <a:ext cx="8636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1</a:t>
              </a:r>
            </a:p>
          </p:txBody>
        </p:sp>
      </p:grpSp>
      <p:sp>
        <p:nvSpPr>
          <p:cNvPr id="585" name="10.1.1.2"/>
          <p:cNvSpPr/>
          <p:nvPr/>
        </p:nvSpPr>
        <p:spPr>
          <a:xfrm>
            <a:off x="2041334" y="2184908"/>
            <a:ext cx="930657" cy="31013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a:t>
            </a:r>
          </a:p>
        </p:txBody>
      </p:sp>
      <p:grpSp>
        <p:nvGrpSpPr>
          <p:cNvPr id="588" name="Group"/>
          <p:cNvGrpSpPr/>
          <p:nvPr/>
        </p:nvGrpSpPr>
        <p:grpSpPr>
          <a:xfrm>
            <a:off x="4737100" y="800100"/>
            <a:ext cx="876300" cy="812800"/>
            <a:chOff x="0" y="0"/>
            <a:chExt cx="876300" cy="812800"/>
          </a:xfrm>
        </p:grpSpPr>
        <p:sp>
          <p:nvSpPr>
            <p:cNvPr id="586" name="Rounded Rectangle"/>
            <p:cNvSpPr/>
            <p:nvPr/>
          </p:nvSpPr>
          <p:spPr>
            <a:xfrm>
              <a:off x="0" y="0"/>
              <a:ext cx="876300" cy="812800"/>
            </a:xfrm>
            <a:prstGeom prst="roundRect">
              <a:avLst>
                <a:gd name="adj" fmla="val 23435"/>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87" name="N1"/>
            <p:cNvSpPr/>
            <p:nvPr/>
          </p:nvSpPr>
          <p:spPr>
            <a:xfrm>
              <a:off x="57150" y="164644"/>
              <a:ext cx="7747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1</a:t>
              </a:r>
            </a:p>
          </p:txBody>
        </p:sp>
      </p:grpSp>
      <p:sp>
        <p:nvSpPr>
          <p:cNvPr id="589" name="65.127.221.1"/>
          <p:cNvSpPr/>
          <p:nvPr/>
        </p:nvSpPr>
        <p:spPr>
          <a:xfrm>
            <a:off x="4408423" y="1567371"/>
            <a:ext cx="1495553" cy="31013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65.127.221.1</a:t>
            </a:r>
          </a:p>
        </p:txBody>
      </p:sp>
      <p:sp>
        <p:nvSpPr>
          <p:cNvPr id="590" name="Line"/>
          <p:cNvSpPr/>
          <p:nvPr/>
        </p:nvSpPr>
        <p:spPr>
          <a:xfrm flipH="1" flipV="1">
            <a:off x="5638800" y="1231900"/>
            <a:ext cx="889000" cy="11113"/>
          </a:xfrm>
          <a:prstGeom prst="line">
            <a:avLst/>
          </a:prstGeom>
          <a:ln w="25400">
            <a:solidFill>
              <a:srgbClr val="FFFFFF"/>
            </a:solidFill>
            <a:miter lim="400000"/>
            <a:headEnd type="triangle"/>
          </a:ln>
        </p:spPr>
        <p:txBody>
          <a:bodyPr lIns="50800" tIns="50800" rIns="50800" bIns="50800" anchor="ctr"/>
          <a:lstStyle/>
          <a:p>
            <a:pPr/>
          </a:p>
        </p:txBody>
      </p:sp>
      <p:sp>
        <p:nvSpPr>
          <p:cNvPr id="591" name="65.127.221.2"/>
          <p:cNvSpPr/>
          <p:nvPr/>
        </p:nvSpPr>
        <p:spPr>
          <a:xfrm>
            <a:off x="6222936" y="1578483"/>
            <a:ext cx="1495553" cy="31013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65.127.221.2</a:t>
            </a:r>
          </a:p>
        </p:txBody>
      </p:sp>
      <p:grpSp>
        <p:nvGrpSpPr>
          <p:cNvPr id="594" name="Group"/>
          <p:cNvGrpSpPr/>
          <p:nvPr/>
        </p:nvGrpSpPr>
        <p:grpSpPr>
          <a:xfrm>
            <a:off x="1968500" y="2692400"/>
            <a:ext cx="1195388" cy="785813"/>
            <a:chOff x="0" y="0"/>
            <a:chExt cx="1195387" cy="785812"/>
          </a:xfrm>
        </p:grpSpPr>
        <p:sp>
          <p:nvSpPr>
            <p:cNvPr id="592" name="Rectangle"/>
            <p:cNvSpPr/>
            <p:nvPr/>
          </p:nvSpPr>
          <p:spPr>
            <a:xfrm>
              <a:off x="0" y="0"/>
              <a:ext cx="1184275"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93" name="Version"/>
            <p:cNvSpPr/>
            <p:nvPr/>
          </p:nvSpPr>
          <p:spPr>
            <a:xfrm>
              <a:off x="1587" y="237046"/>
              <a:ext cx="1193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Version</a:t>
              </a:r>
            </a:p>
          </p:txBody>
        </p:sp>
      </p:grpSp>
      <p:grpSp>
        <p:nvGrpSpPr>
          <p:cNvPr id="597" name="Group"/>
          <p:cNvGrpSpPr/>
          <p:nvPr/>
        </p:nvGrpSpPr>
        <p:grpSpPr>
          <a:xfrm>
            <a:off x="3170237" y="2692400"/>
            <a:ext cx="1117601" cy="785813"/>
            <a:chOff x="0" y="0"/>
            <a:chExt cx="1117600" cy="785812"/>
          </a:xfrm>
        </p:grpSpPr>
        <p:sp>
          <p:nvSpPr>
            <p:cNvPr id="595" name="Rectangle"/>
            <p:cNvSpPr/>
            <p:nvPr/>
          </p:nvSpPr>
          <p:spPr>
            <a:xfrm>
              <a:off x="1587" y="0"/>
              <a:ext cx="1100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96" name="IHL"/>
            <p:cNvSpPr/>
            <p:nvPr/>
          </p:nvSpPr>
          <p:spPr>
            <a:xfrm>
              <a:off x="0" y="237046"/>
              <a:ext cx="1117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IHL</a:t>
              </a:r>
            </a:p>
          </p:txBody>
        </p:sp>
      </p:grpSp>
      <p:grpSp>
        <p:nvGrpSpPr>
          <p:cNvPr id="600" name="Group"/>
          <p:cNvGrpSpPr/>
          <p:nvPr/>
        </p:nvGrpSpPr>
        <p:grpSpPr>
          <a:xfrm>
            <a:off x="4294187" y="2692400"/>
            <a:ext cx="2084388" cy="785813"/>
            <a:chOff x="0" y="0"/>
            <a:chExt cx="2084387" cy="785812"/>
          </a:xfrm>
        </p:grpSpPr>
        <p:sp>
          <p:nvSpPr>
            <p:cNvPr id="598" name="Rectangle"/>
            <p:cNvSpPr/>
            <p:nvPr/>
          </p:nvSpPr>
          <p:spPr>
            <a:xfrm>
              <a:off x="0" y="0"/>
              <a:ext cx="20748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599" name="ToS"/>
            <p:cNvSpPr/>
            <p:nvPr/>
          </p:nvSpPr>
          <p:spPr>
            <a:xfrm>
              <a:off x="1587" y="237046"/>
              <a:ext cx="2082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ToS</a:t>
              </a:r>
            </a:p>
          </p:txBody>
        </p:sp>
      </p:grpSp>
      <p:grpSp>
        <p:nvGrpSpPr>
          <p:cNvPr id="603" name="Group"/>
          <p:cNvGrpSpPr/>
          <p:nvPr/>
        </p:nvGrpSpPr>
        <p:grpSpPr>
          <a:xfrm>
            <a:off x="6388100" y="2692400"/>
            <a:ext cx="4394201" cy="785813"/>
            <a:chOff x="0" y="0"/>
            <a:chExt cx="4394200" cy="785812"/>
          </a:xfrm>
        </p:grpSpPr>
        <p:sp>
          <p:nvSpPr>
            <p:cNvPr id="601" name="Rectangle"/>
            <p:cNvSpPr/>
            <p:nvPr/>
          </p:nvSpPr>
          <p:spPr>
            <a:xfrm>
              <a:off x="0" y="0"/>
              <a:ext cx="4379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02" name="Total Length"/>
            <p:cNvSpPr/>
            <p:nvPr/>
          </p:nvSpPr>
          <p:spPr>
            <a:xfrm>
              <a:off x="0" y="237046"/>
              <a:ext cx="43942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Total Length</a:t>
              </a:r>
            </a:p>
          </p:txBody>
        </p:sp>
      </p:grpSp>
      <p:grpSp>
        <p:nvGrpSpPr>
          <p:cNvPr id="606" name="Group"/>
          <p:cNvGrpSpPr/>
          <p:nvPr/>
        </p:nvGrpSpPr>
        <p:grpSpPr>
          <a:xfrm>
            <a:off x="1963737" y="3508375"/>
            <a:ext cx="4419601" cy="785813"/>
            <a:chOff x="0" y="0"/>
            <a:chExt cx="4419600" cy="785812"/>
          </a:xfrm>
        </p:grpSpPr>
        <p:sp>
          <p:nvSpPr>
            <p:cNvPr id="604" name="Rectangle"/>
            <p:cNvSpPr/>
            <p:nvPr/>
          </p:nvSpPr>
          <p:spPr>
            <a:xfrm>
              <a:off x="1587" y="0"/>
              <a:ext cx="4402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05" name="Identification"/>
            <p:cNvSpPr/>
            <p:nvPr/>
          </p:nvSpPr>
          <p:spPr>
            <a:xfrm>
              <a:off x="0" y="237046"/>
              <a:ext cx="4419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Identification</a:t>
              </a:r>
            </a:p>
          </p:txBody>
        </p:sp>
      </p:grpSp>
      <p:grpSp>
        <p:nvGrpSpPr>
          <p:cNvPr id="609" name="Group"/>
          <p:cNvGrpSpPr/>
          <p:nvPr/>
        </p:nvGrpSpPr>
        <p:grpSpPr>
          <a:xfrm>
            <a:off x="6386512" y="3508375"/>
            <a:ext cx="863601" cy="785813"/>
            <a:chOff x="0" y="0"/>
            <a:chExt cx="863600" cy="785812"/>
          </a:xfrm>
        </p:grpSpPr>
        <p:sp>
          <p:nvSpPr>
            <p:cNvPr id="607" name="Rectangle"/>
            <p:cNvSpPr/>
            <p:nvPr/>
          </p:nvSpPr>
          <p:spPr>
            <a:xfrm>
              <a:off x="1587" y="0"/>
              <a:ext cx="846138"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08" name="Flag"/>
            <p:cNvSpPr/>
            <p:nvPr/>
          </p:nvSpPr>
          <p:spPr>
            <a:xfrm>
              <a:off x="0" y="237046"/>
              <a:ext cx="863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Flag</a:t>
              </a:r>
            </a:p>
          </p:txBody>
        </p:sp>
      </p:grpSp>
      <p:grpSp>
        <p:nvGrpSpPr>
          <p:cNvPr id="612" name="Group"/>
          <p:cNvGrpSpPr/>
          <p:nvPr/>
        </p:nvGrpSpPr>
        <p:grpSpPr>
          <a:xfrm>
            <a:off x="7254875" y="3508375"/>
            <a:ext cx="3505200" cy="785813"/>
            <a:chOff x="0" y="0"/>
            <a:chExt cx="3505200" cy="785812"/>
          </a:xfrm>
        </p:grpSpPr>
        <p:sp>
          <p:nvSpPr>
            <p:cNvPr id="610" name="Rectangle"/>
            <p:cNvSpPr/>
            <p:nvPr/>
          </p:nvSpPr>
          <p:spPr>
            <a:xfrm>
              <a:off x="0" y="0"/>
              <a:ext cx="349091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11" name="Fragment Offset"/>
            <p:cNvSpPr/>
            <p:nvPr/>
          </p:nvSpPr>
          <p:spPr>
            <a:xfrm>
              <a:off x="0" y="237046"/>
              <a:ext cx="35052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Fragment Offset</a:t>
              </a:r>
            </a:p>
          </p:txBody>
        </p:sp>
      </p:grpSp>
      <p:grpSp>
        <p:nvGrpSpPr>
          <p:cNvPr id="615" name="Group"/>
          <p:cNvGrpSpPr/>
          <p:nvPr/>
        </p:nvGrpSpPr>
        <p:grpSpPr>
          <a:xfrm>
            <a:off x="1985962" y="4294187"/>
            <a:ext cx="2197101" cy="787401"/>
            <a:chOff x="0" y="0"/>
            <a:chExt cx="2197100" cy="787400"/>
          </a:xfrm>
        </p:grpSpPr>
        <p:sp>
          <p:nvSpPr>
            <p:cNvPr id="613"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14" name="Time to Live"/>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Time to Live</a:t>
              </a:r>
            </a:p>
          </p:txBody>
        </p:sp>
      </p:grpSp>
      <p:grpSp>
        <p:nvGrpSpPr>
          <p:cNvPr id="618" name="Group"/>
          <p:cNvGrpSpPr/>
          <p:nvPr/>
        </p:nvGrpSpPr>
        <p:grpSpPr>
          <a:xfrm>
            <a:off x="4186237" y="4294187"/>
            <a:ext cx="2197101" cy="787401"/>
            <a:chOff x="0" y="0"/>
            <a:chExt cx="2197100" cy="787400"/>
          </a:xfrm>
        </p:grpSpPr>
        <p:sp>
          <p:nvSpPr>
            <p:cNvPr id="616" name="Rectangle"/>
            <p:cNvSpPr/>
            <p:nvPr/>
          </p:nvSpPr>
          <p:spPr>
            <a:xfrm>
              <a:off x="1587" y="0"/>
              <a:ext cx="2179638"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17" name="Protocol"/>
            <p:cNvSpPr/>
            <p:nvPr/>
          </p:nvSpPr>
          <p:spPr>
            <a:xfrm>
              <a:off x="0" y="238633"/>
              <a:ext cx="2197100"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Protocol</a:t>
              </a:r>
            </a:p>
          </p:txBody>
        </p:sp>
      </p:grpSp>
      <p:grpSp>
        <p:nvGrpSpPr>
          <p:cNvPr id="621" name="Group"/>
          <p:cNvGrpSpPr/>
          <p:nvPr/>
        </p:nvGrpSpPr>
        <p:grpSpPr>
          <a:xfrm>
            <a:off x="6388100" y="4294187"/>
            <a:ext cx="4394201" cy="787401"/>
            <a:chOff x="0" y="0"/>
            <a:chExt cx="4394200" cy="787400"/>
          </a:xfrm>
        </p:grpSpPr>
        <p:sp>
          <p:nvSpPr>
            <p:cNvPr id="619" name="Rectangle"/>
            <p:cNvSpPr/>
            <p:nvPr/>
          </p:nvSpPr>
          <p:spPr>
            <a:xfrm>
              <a:off x="0" y="0"/>
              <a:ext cx="4379913"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20" name="Header Checksum"/>
            <p:cNvSpPr/>
            <p:nvPr/>
          </p:nvSpPr>
          <p:spPr>
            <a:xfrm>
              <a:off x="0" y="238633"/>
              <a:ext cx="4394201"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00F900"/>
                </a:buClr>
                <a:buFont typeface="Helvetica Neue"/>
                <a:defRPr b="1" sz="2000">
                  <a:solidFill>
                    <a:srgbClr val="00F900"/>
                  </a:solidFill>
                  <a:effectLst>
                    <a:outerShdw sx="100000" sy="100000" kx="0" ky="0" algn="b" rotWithShape="0" blurRad="12700" dist="25400" dir="2700000">
                      <a:srgbClr val="000000"/>
                    </a:outerShdw>
                  </a:effectLst>
                  <a:uFill>
                    <a:solidFill>
                      <a:srgbClr val="00F900"/>
                    </a:solidFill>
                  </a:uFill>
                  <a:latin typeface="Helvetica Neue"/>
                  <a:ea typeface="Helvetica Neue"/>
                  <a:cs typeface="Helvetica Neue"/>
                  <a:sym typeface="Helvetica Neue"/>
                </a:defRPr>
              </a:lvl1pPr>
            </a:lstStyle>
            <a:p>
              <a:pPr/>
              <a:r>
                <a:t>Header Checksum</a:t>
              </a:r>
            </a:p>
          </p:txBody>
        </p:sp>
      </p:grpSp>
      <p:grpSp>
        <p:nvGrpSpPr>
          <p:cNvPr id="624" name="Group"/>
          <p:cNvGrpSpPr/>
          <p:nvPr/>
        </p:nvGrpSpPr>
        <p:grpSpPr>
          <a:xfrm>
            <a:off x="1989137" y="5081587"/>
            <a:ext cx="8789988" cy="785814"/>
            <a:chOff x="0" y="0"/>
            <a:chExt cx="8789987" cy="785812"/>
          </a:xfrm>
        </p:grpSpPr>
        <p:sp>
          <p:nvSpPr>
            <p:cNvPr id="622" name="Rectangle"/>
            <p:cNvSpPr/>
            <p:nvPr/>
          </p:nvSpPr>
          <p:spPr>
            <a:xfrm>
              <a:off x="0" y="0"/>
              <a:ext cx="8780463" cy="78581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23" name="65.127.221.1"/>
            <p:cNvSpPr/>
            <p:nvPr/>
          </p:nvSpPr>
          <p:spPr>
            <a:xfrm>
              <a:off x="1587" y="237046"/>
              <a:ext cx="87884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65.127.221.1</a:t>
              </a:r>
            </a:p>
          </p:txBody>
        </p:sp>
      </p:grpSp>
      <p:grpSp>
        <p:nvGrpSpPr>
          <p:cNvPr id="627" name="Group"/>
          <p:cNvGrpSpPr/>
          <p:nvPr/>
        </p:nvGrpSpPr>
        <p:grpSpPr>
          <a:xfrm>
            <a:off x="1989137" y="5867400"/>
            <a:ext cx="8789988" cy="787400"/>
            <a:chOff x="0" y="0"/>
            <a:chExt cx="8789987" cy="787400"/>
          </a:xfrm>
        </p:grpSpPr>
        <p:sp>
          <p:nvSpPr>
            <p:cNvPr id="625" name="Rectangle"/>
            <p:cNvSpPr/>
            <p:nvPr/>
          </p:nvSpPr>
          <p:spPr>
            <a:xfrm>
              <a:off x="0" y="0"/>
              <a:ext cx="8780463" cy="7874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26" name="10.3.3.2"/>
            <p:cNvSpPr/>
            <p:nvPr/>
          </p:nvSpPr>
          <p:spPr>
            <a:xfrm>
              <a:off x="1587" y="238633"/>
              <a:ext cx="8788401" cy="3101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00F900"/>
                </a:buClr>
                <a:buFont typeface="Helvetica Neue"/>
                <a:defRPr b="1" sz="2000">
                  <a:solidFill>
                    <a:srgbClr val="00F900"/>
                  </a:solidFill>
                  <a:effectLst>
                    <a:outerShdw sx="100000" sy="100000" kx="0" ky="0" algn="b" rotWithShape="0" blurRad="12700" dist="25400" dir="2700000">
                      <a:srgbClr val="000000"/>
                    </a:outerShdw>
                  </a:effectLst>
                  <a:uFill>
                    <a:solidFill>
                      <a:srgbClr val="00F900"/>
                    </a:solidFill>
                  </a:uFill>
                  <a:latin typeface="Helvetica Neue"/>
                  <a:ea typeface="Helvetica Neue"/>
                  <a:cs typeface="Helvetica Neue"/>
                  <a:sym typeface="Helvetica Neue"/>
                </a:defRPr>
              </a:lvl1pPr>
            </a:lstStyle>
            <a:p>
              <a:pPr/>
              <a:r>
                <a:t>10.3.3.2</a:t>
              </a:r>
            </a:p>
          </p:txBody>
        </p:sp>
      </p:grpSp>
      <p:grpSp>
        <p:nvGrpSpPr>
          <p:cNvPr id="630" name="Group"/>
          <p:cNvGrpSpPr/>
          <p:nvPr/>
        </p:nvGrpSpPr>
        <p:grpSpPr>
          <a:xfrm>
            <a:off x="1978025" y="6680200"/>
            <a:ext cx="2197100" cy="803275"/>
            <a:chOff x="0" y="0"/>
            <a:chExt cx="2197100" cy="803275"/>
          </a:xfrm>
        </p:grpSpPr>
        <p:sp>
          <p:nvSpPr>
            <p:cNvPr id="628" name="Rectangle"/>
            <p:cNvSpPr/>
            <p:nvPr/>
          </p:nvSpPr>
          <p:spPr>
            <a:xfrm>
              <a:off x="3175" y="0"/>
              <a:ext cx="2178050"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29" name="0x9a"/>
            <p:cNvSpPr/>
            <p:nvPr/>
          </p:nvSpPr>
          <p:spPr>
            <a:xfrm>
              <a:off x="0" y="246571"/>
              <a:ext cx="21971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0x9a</a:t>
              </a:r>
            </a:p>
          </p:txBody>
        </p:sp>
      </p:grpSp>
      <p:grpSp>
        <p:nvGrpSpPr>
          <p:cNvPr id="633" name="Group"/>
          <p:cNvGrpSpPr/>
          <p:nvPr/>
        </p:nvGrpSpPr>
        <p:grpSpPr>
          <a:xfrm>
            <a:off x="4176712" y="6680200"/>
            <a:ext cx="2260601" cy="803275"/>
            <a:chOff x="0" y="0"/>
            <a:chExt cx="2260600" cy="803275"/>
          </a:xfrm>
        </p:grpSpPr>
        <p:sp>
          <p:nvSpPr>
            <p:cNvPr id="631" name="Rectangle"/>
            <p:cNvSpPr/>
            <p:nvPr/>
          </p:nvSpPr>
          <p:spPr>
            <a:xfrm>
              <a:off x="3175" y="0"/>
              <a:ext cx="2241550"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32" name="12"/>
            <p:cNvSpPr/>
            <p:nvPr/>
          </p:nvSpPr>
          <p:spPr>
            <a:xfrm>
              <a:off x="0" y="246571"/>
              <a:ext cx="22606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12</a:t>
              </a:r>
            </a:p>
          </p:txBody>
        </p:sp>
      </p:grpSp>
      <p:grpSp>
        <p:nvGrpSpPr>
          <p:cNvPr id="636" name="Group"/>
          <p:cNvGrpSpPr/>
          <p:nvPr/>
        </p:nvGrpSpPr>
        <p:grpSpPr>
          <a:xfrm>
            <a:off x="6442075" y="6680200"/>
            <a:ext cx="687388" cy="803275"/>
            <a:chOff x="0" y="0"/>
            <a:chExt cx="687387" cy="803275"/>
          </a:xfrm>
        </p:grpSpPr>
        <p:sp>
          <p:nvSpPr>
            <p:cNvPr id="634" name="Rectangle"/>
            <p:cNvSpPr/>
            <p:nvPr/>
          </p:nvSpPr>
          <p:spPr>
            <a:xfrm>
              <a:off x="0" y="0"/>
              <a:ext cx="676275"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35" name="1"/>
            <p:cNvSpPr/>
            <p:nvPr/>
          </p:nvSpPr>
          <p:spPr>
            <a:xfrm>
              <a:off x="1587" y="246571"/>
              <a:ext cx="685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a:t>
              </a:r>
            </a:p>
          </p:txBody>
        </p:sp>
      </p:grpSp>
      <p:grpSp>
        <p:nvGrpSpPr>
          <p:cNvPr id="639" name="Group"/>
          <p:cNvGrpSpPr/>
          <p:nvPr/>
        </p:nvGrpSpPr>
        <p:grpSpPr>
          <a:xfrm>
            <a:off x="7140575" y="6680200"/>
            <a:ext cx="687388" cy="803275"/>
            <a:chOff x="0" y="0"/>
            <a:chExt cx="687387" cy="803275"/>
          </a:xfrm>
        </p:grpSpPr>
        <p:sp>
          <p:nvSpPr>
            <p:cNvPr id="637" name="Rectangle"/>
            <p:cNvSpPr/>
            <p:nvPr/>
          </p:nvSpPr>
          <p:spPr>
            <a:xfrm>
              <a:off x="0" y="0"/>
              <a:ext cx="676275"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38" name="0"/>
            <p:cNvSpPr/>
            <p:nvPr/>
          </p:nvSpPr>
          <p:spPr>
            <a:xfrm>
              <a:off x="1587" y="246571"/>
              <a:ext cx="685801"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00F90B"/>
                </a:buClr>
                <a:buFont typeface="Helvetica Neue"/>
                <a:defRPr b="1" sz="2000">
                  <a:solidFill>
                    <a:srgbClr val="00F90B"/>
                  </a:solidFill>
                  <a:effectLst>
                    <a:outerShdw sx="100000" sy="100000" kx="0" ky="0" algn="b" rotWithShape="0" blurRad="12700" dist="25400" dir="2700000">
                      <a:srgbClr val="000000"/>
                    </a:outerShdw>
                  </a:effectLst>
                  <a:uFill>
                    <a:solidFill>
                      <a:srgbClr val="00F90B"/>
                    </a:solidFill>
                  </a:uFill>
                  <a:latin typeface="Helvetica Neue"/>
                  <a:ea typeface="Helvetica Neue"/>
                  <a:cs typeface="Helvetica Neue"/>
                  <a:sym typeface="Helvetica Neue"/>
                </a:defRPr>
              </a:lvl1pPr>
            </a:lstStyle>
            <a:p>
              <a:pPr/>
              <a:r>
                <a:t>0</a:t>
              </a:r>
            </a:p>
          </p:txBody>
        </p:sp>
      </p:grpSp>
      <p:grpSp>
        <p:nvGrpSpPr>
          <p:cNvPr id="642" name="Group"/>
          <p:cNvGrpSpPr/>
          <p:nvPr/>
        </p:nvGrpSpPr>
        <p:grpSpPr>
          <a:xfrm>
            <a:off x="7835900" y="6680200"/>
            <a:ext cx="2933700" cy="803275"/>
            <a:chOff x="0" y="0"/>
            <a:chExt cx="2933700" cy="803275"/>
          </a:xfrm>
        </p:grpSpPr>
        <p:sp>
          <p:nvSpPr>
            <p:cNvPr id="640" name="Rectangle"/>
            <p:cNvSpPr/>
            <p:nvPr/>
          </p:nvSpPr>
          <p:spPr>
            <a:xfrm>
              <a:off x="1587" y="0"/>
              <a:ext cx="2917826" cy="803275"/>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41" name="0"/>
            <p:cNvSpPr/>
            <p:nvPr/>
          </p:nvSpPr>
          <p:spPr>
            <a:xfrm>
              <a:off x="0" y="246571"/>
              <a:ext cx="29337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0</a:t>
              </a:r>
            </a:p>
          </p:txBody>
        </p:sp>
      </p:grpSp>
      <p:grpSp>
        <p:nvGrpSpPr>
          <p:cNvPr id="645" name="Group"/>
          <p:cNvGrpSpPr/>
          <p:nvPr/>
        </p:nvGrpSpPr>
        <p:grpSpPr>
          <a:xfrm>
            <a:off x="1981200" y="7483475"/>
            <a:ext cx="8788400" cy="804863"/>
            <a:chOff x="0" y="0"/>
            <a:chExt cx="8788400" cy="804862"/>
          </a:xfrm>
        </p:grpSpPr>
        <p:sp>
          <p:nvSpPr>
            <p:cNvPr id="643" name="Rectangle"/>
            <p:cNvSpPr/>
            <p:nvPr/>
          </p:nvSpPr>
          <p:spPr>
            <a:xfrm>
              <a:off x="0" y="0"/>
              <a:ext cx="8775700" cy="804863"/>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44" name="10.1.1.2"/>
            <p:cNvSpPr/>
            <p:nvPr/>
          </p:nvSpPr>
          <p:spPr>
            <a:xfrm>
              <a:off x="0" y="246571"/>
              <a:ext cx="87884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a:t>
              </a:r>
            </a:p>
          </p:txBody>
        </p:sp>
      </p:grpSp>
      <p:grpSp>
        <p:nvGrpSpPr>
          <p:cNvPr id="648" name="Group"/>
          <p:cNvGrpSpPr/>
          <p:nvPr/>
        </p:nvGrpSpPr>
        <p:grpSpPr>
          <a:xfrm>
            <a:off x="1981200" y="8313737"/>
            <a:ext cx="8788400" cy="804863"/>
            <a:chOff x="0" y="0"/>
            <a:chExt cx="8788400" cy="804862"/>
          </a:xfrm>
        </p:grpSpPr>
        <p:sp>
          <p:nvSpPr>
            <p:cNvPr id="646" name="Rectangle"/>
            <p:cNvSpPr/>
            <p:nvPr/>
          </p:nvSpPr>
          <p:spPr>
            <a:xfrm>
              <a:off x="0" y="0"/>
              <a:ext cx="8775700" cy="804863"/>
            </a:xfrm>
            <a:prstGeom prst="rect">
              <a:avLst/>
            </a:prstGeom>
            <a:gradFill flip="none" rotWithShape="1">
              <a:gsLst>
                <a:gs pos="0">
                  <a:srgbClr val="EC8B00">
                    <a:alpha val="64999"/>
                  </a:srgbClr>
                </a:gs>
                <a:gs pos="100000">
                  <a:srgbClr val="E4E8A5">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47" name="0.0.0.0"/>
            <p:cNvSpPr/>
            <p:nvPr/>
          </p:nvSpPr>
          <p:spPr>
            <a:xfrm>
              <a:off x="0" y="246571"/>
              <a:ext cx="8788400"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00F901"/>
                </a:buClr>
                <a:buFont typeface="Helvetica Neue"/>
                <a:defRPr b="1" sz="2000">
                  <a:solidFill>
                    <a:srgbClr val="00F901"/>
                  </a:solidFill>
                  <a:effectLst>
                    <a:outerShdw sx="100000" sy="100000" kx="0" ky="0" algn="b" rotWithShape="0" blurRad="12700" dist="25400" dir="2700000">
                      <a:srgbClr val="000000"/>
                    </a:outerShdw>
                  </a:effectLst>
                  <a:uFill>
                    <a:solidFill>
                      <a:srgbClr val="00F901"/>
                    </a:solidFill>
                  </a:uFill>
                  <a:latin typeface="Helvetica Neue"/>
                  <a:ea typeface="Helvetica Neue"/>
                  <a:cs typeface="Helvetica Neue"/>
                  <a:sym typeface="Helvetica Neue"/>
                </a:defRPr>
              </a:lvl1pPr>
            </a:lstStyle>
            <a:p>
              <a:pPr/>
              <a:r>
                <a:t>0.0.0.0</a:t>
              </a:r>
            </a:p>
          </p:txBody>
        </p:sp>
      </p:grpSp>
      <p:sp>
        <p:nvSpPr>
          <p:cNvPr id="649" name="Line"/>
          <p:cNvSpPr/>
          <p:nvPr/>
        </p:nvSpPr>
        <p:spPr>
          <a:xfrm flipH="1">
            <a:off x="2971800" y="1231900"/>
            <a:ext cx="1778000" cy="584200"/>
          </a:xfrm>
          <a:prstGeom prst="line">
            <a:avLst/>
          </a:prstGeom>
          <a:ln w="25400">
            <a:solidFill>
              <a:srgbClr val="FFFFFF"/>
            </a:solidFill>
            <a:miter lim="400000"/>
            <a:headEnd type="triangle"/>
          </a:ln>
        </p:spPr>
        <p:txBody>
          <a:bodyPr lIns="50800" tIns="50800" rIns="50800" bIns="50800" anchor="ctr"/>
          <a:lstStyle/>
          <a:p>
            <a:pPr/>
          </a:p>
        </p:txBody>
      </p:sp>
      <p:sp>
        <p:nvSpPr>
          <p:cNvPr id="650" name="Line"/>
          <p:cNvSpPr/>
          <p:nvPr/>
        </p:nvSpPr>
        <p:spPr>
          <a:xfrm flipH="1" flipV="1">
            <a:off x="7442200" y="1409700"/>
            <a:ext cx="1536700" cy="417513"/>
          </a:xfrm>
          <a:prstGeom prst="line">
            <a:avLst/>
          </a:prstGeom>
          <a:ln w="50800">
            <a:solidFill>
              <a:srgbClr val="E32400"/>
            </a:solidFill>
            <a:miter lim="400000"/>
            <a:headEnd type="triangle"/>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54" name="DNS: Using AAAA to lookup 64 bits"/>
          <p:cNvSpPr txBox="1"/>
          <p:nvPr>
            <p:ph type="title"/>
          </p:nvPr>
        </p:nvSpPr>
        <p:spPr>
          <a:prstGeom prst="rect">
            <a:avLst/>
          </a:prstGeom>
        </p:spPr>
        <p:txBody>
          <a:bodyPr/>
          <a:lstStyle/>
          <a:p>
            <a:pPr/>
            <a:r>
              <a:t>DNS: Using AAAA to lookup 64 bits</a:t>
            </a:r>
          </a:p>
        </p:txBody>
      </p:sp>
      <p:sp>
        <p:nvSpPr>
          <p:cNvPr id="655" name="EIP1 sends a AAAA request for eip2.somesite.com and receives back 2001:0101:417F:DD02:0a03:0302::0"/>
          <p:cNvSpPr txBox="1"/>
          <p:nvPr>
            <p:ph type="body" sz="half" idx="1"/>
          </p:nvPr>
        </p:nvSpPr>
        <p:spPr>
          <a:xfrm>
            <a:off x="787400" y="6388100"/>
            <a:ext cx="11430000" cy="3365500"/>
          </a:xfrm>
          <a:prstGeom prst="rect">
            <a:avLst/>
          </a:prstGeom>
        </p:spPr>
        <p:txBody>
          <a:bodyPr/>
          <a:lstStyle>
            <a:lvl1pPr>
              <a:buClr>
                <a:srgbClr val="00F900"/>
              </a:buClr>
              <a:buSzPct val="29900"/>
              <a:buBlip>
                <a:blip r:embed="rId2"/>
              </a:buBlip>
              <a:defRPr>
                <a:solidFill>
                  <a:srgbClr val="00F900"/>
                </a:solidFill>
                <a:uFill>
                  <a:solidFill>
                    <a:srgbClr val="00F900"/>
                  </a:solidFill>
                </a:uFill>
              </a:defRPr>
            </a:lvl1pPr>
          </a:lstStyle>
          <a:p>
            <a:pPr/>
            <a:r>
              <a:t>EIP1 sends a AAAA request for eip2.somesite.com and receives back 2001:0101:417F:DD02:0a03:0302::0</a:t>
            </a:r>
          </a:p>
        </p:txBody>
      </p:sp>
      <p:grpSp>
        <p:nvGrpSpPr>
          <p:cNvPr id="674" name="Group"/>
          <p:cNvGrpSpPr/>
          <p:nvPr/>
        </p:nvGrpSpPr>
        <p:grpSpPr>
          <a:xfrm>
            <a:off x="1112721" y="3989896"/>
            <a:ext cx="9866546" cy="1530921"/>
            <a:chOff x="0" y="0"/>
            <a:chExt cx="9866544" cy="1530919"/>
          </a:xfrm>
        </p:grpSpPr>
        <p:grpSp>
          <p:nvGrpSpPr>
            <p:cNvPr id="658" name="Group"/>
            <p:cNvGrpSpPr/>
            <p:nvPr/>
          </p:nvGrpSpPr>
          <p:grpSpPr>
            <a:xfrm>
              <a:off x="1081378" y="364616"/>
              <a:ext cx="863738" cy="812801"/>
              <a:chOff x="0" y="0"/>
              <a:chExt cx="863736" cy="812800"/>
            </a:xfrm>
          </p:grpSpPr>
          <p:sp>
            <p:nvSpPr>
              <p:cNvPr id="656" name="Rectangle"/>
              <p:cNvSpPr/>
              <p:nvPr/>
            </p:nvSpPr>
            <p:spPr>
              <a:xfrm>
                <a:off x="0" y="0"/>
                <a:ext cx="851037" cy="8128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57" name="EIP1"/>
              <p:cNvSpPr/>
              <p:nvPr/>
            </p:nvSpPr>
            <p:spPr>
              <a:xfrm>
                <a:off x="0" y="164644"/>
                <a:ext cx="863737"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1</a:t>
                </a:r>
              </a:p>
            </p:txBody>
          </p:sp>
        </p:grpSp>
        <p:grpSp>
          <p:nvGrpSpPr>
            <p:cNvPr id="661" name="Group"/>
            <p:cNvGrpSpPr/>
            <p:nvPr/>
          </p:nvGrpSpPr>
          <p:grpSpPr>
            <a:xfrm>
              <a:off x="3723403" y="364616"/>
              <a:ext cx="876442" cy="812801"/>
              <a:chOff x="0" y="0"/>
              <a:chExt cx="876440" cy="812800"/>
            </a:xfrm>
          </p:grpSpPr>
          <p:sp>
            <p:nvSpPr>
              <p:cNvPr id="659" name="Rounded Rectangle"/>
              <p:cNvSpPr/>
              <p:nvPr/>
            </p:nvSpPr>
            <p:spPr>
              <a:xfrm>
                <a:off x="0" y="0"/>
                <a:ext cx="876441" cy="812800"/>
              </a:xfrm>
              <a:prstGeom prst="roundRect">
                <a:avLst>
                  <a:gd name="adj" fmla="val 23435"/>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60" name="N1"/>
              <p:cNvSpPr/>
              <p:nvPr/>
            </p:nvSpPr>
            <p:spPr>
              <a:xfrm>
                <a:off x="57159" y="164644"/>
                <a:ext cx="774823"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1</a:t>
                </a:r>
              </a:p>
            </p:txBody>
          </p:sp>
        </p:grpSp>
        <p:grpSp>
          <p:nvGrpSpPr>
            <p:cNvPr id="664" name="Group"/>
            <p:cNvGrpSpPr/>
            <p:nvPr/>
          </p:nvGrpSpPr>
          <p:grpSpPr>
            <a:xfrm>
              <a:off x="5539795" y="364616"/>
              <a:ext cx="876442" cy="812801"/>
              <a:chOff x="0" y="0"/>
              <a:chExt cx="876440" cy="812800"/>
            </a:xfrm>
          </p:grpSpPr>
          <p:sp>
            <p:nvSpPr>
              <p:cNvPr id="662" name="Rounded Rectangle"/>
              <p:cNvSpPr/>
              <p:nvPr/>
            </p:nvSpPr>
            <p:spPr>
              <a:xfrm>
                <a:off x="0" y="0"/>
                <a:ext cx="876441" cy="812800"/>
              </a:xfrm>
              <a:prstGeom prst="roundRect">
                <a:avLst>
                  <a:gd name="adj" fmla="val 23435"/>
                </a:avLst>
              </a:prstGeom>
              <a:gradFill flip="none" rotWithShape="1">
                <a:gsLst>
                  <a:gs pos="0">
                    <a:srgbClr val="ED2807">
                      <a:alpha val="64999"/>
                    </a:srgbClr>
                  </a:gs>
                  <a:gs pos="100000">
                    <a:srgbClr val="FF26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63" name="N2"/>
              <p:cNvSpPr/>
              <p:nvPr/>
            </p:nvSpPr>
            <p:spPr>
              <a:xfrm>
                <a:off x="57159" y="164644"/>
                <a:ext cx="774823"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2</a:t>
                </a:r>
              </a:p>
            </p:txBody>
          </p:sp>
        </p:grpSp>
        <p:grpSp>
          <p:nvGrpSpPr>
            <p:cNvPr id="667" name="Group"/>
            <p:cNvGrpSpPr/>
            <p:nvPr/>
          </p:nvGrpSpPr>
          <p:grpSpPr>
            <a:xfrm>
              <a:off x="8042098" y="364616"/>
              <a:ext cx="889142" cy="812801"/>
              <a:chOff x="0" y="0"/>
              <a:chExt cx="889140" cy="812800"/>
            </a:xfrm>
          </p:grpSpPr>
          <p:sp>
            <p:nvSpPr>
              <p:cNvPr id="665" name="Rectangle"/>
              <p:cNvSpPr/>
              <p:nvPr/>
            </p:nvSpPr>
            <p:spPr>
              <a:xfrm>
                <a:off x="0" y="0"/>
                <a:ext cx="876441" cy="812800"/>
              </a:xfrm>
              <a:prstGeom prst="rect">
                <a:avLst/>
              </a:prstGeom>
              <a:gradFill flip="none" rotWithShape="1">
                <a:gsLst>
                  <a:gs pos="0">
                    <a:srgbClr val="FF2600">
                      <a:alpha val="64999"/>
                    </a:srgbClr>
                  </a:gs>
                  <a:gs pos="100000">
                    <a:srgbClr val="FF28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66" name="EIP2"/>
              <p:cNvSpPr/>
              <p:nvPr/>
            </p:nvSpPr>
            <p:spPr>
              <a:xfrm>
                <a:off x="0" y="164644"/>
                <a:ext cx="889141"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2</a:t>
                </a:r>
              </a:p>
            </p:txBody>
          </p:sp>
        </p:grpSp>
        <p:sp>
          <p:nvSpPr>
            <p:cNvPr id="668" name="10.1.1.2"/>
            <p:cNvSpPr/>
            <p:nvPr/>
          </p:nvSpPr>
          <p:spPr>
            <a:xfrm>
              <a:off x="0" y="1204912"/>
              <a:ext cx="930657"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a:t>
              </a:r>
            </a:p>
          </p:txBody>
        </p:sp>
        <p:sp>
          <p:nvSpPr>
            <p:cNvPr id="669" name="10.1.1.254"/>
            <p:cNvSpPr/>
            <p:nvPr/>
          </p:nvSpPr>
          <p:spPr>
            <a:xfrm>
              <a:off x="2559547" y="954087"/>
              <a:ext cx="1213105"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10.1.1.254</a:t>
              </a:r>
            </a:p>
          </p:txBody>
        </p:sp>
        <p:sp>
          <p:nvSpPr>
            <p:cNvPr id="670" name="65.127.221.1"/>
            <p:cNvSpPr/>
            <p:nvPr/>
          </p:nvSpPr>
          <p:spPr>
            <a:xfrm>
              <a:off x="3446469" y="3175"/>
              <a:ext cx="1495553"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65.127.221.1</a:t>
              </a:r>
            </a:p>
          </p:txBody>
        </p:sp>
        <p:sp>
          <p:nvSpPr>
            <p:cNvPr id="671" name="65.127.221.2"/>
            <p:cNvSpPr/>
            <p:nvPr/>
          </p:nvSpPr>
          <p:spPr>
            <a:xfrm>
              <a:off x="5296864" y="0"/>
              <a:ext cx="1495553"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65.127.221.2</a:t>
              </a:r>
            </a:p>
          </p:txBody>
        </p:sp>
        <p:sp>
          <p:nvSpPr>
            <p:cNvPr id="672" name="10.3.3.254"/>
            <p:cNvSpPr/>
            <p:nvPr/>
          </p:nvSpPr>
          <p:spPr>
            <a:xfrm>
              <a:off x="6395565" y="952500"/>
              <a:ext cx="1213105"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10.3.3.254</a:t>
              </a:r>
            </a:p>
          </p:txBody>
        </p:sp>
        <p:sp>
          <p:nvSpPr>
            <p:cNvPr id="673" name="10.3.3.2"/>
            <p:cNvSpPr/>
            <p:nvPr/>
          </p:nvSpPr>
          <p:spPr>
            <a:xfrm>
              <a:off x="8935888" y="1220787"/>
              <a:ext cx="930657"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a:t>
              </a:r>
            </a:p>
          </p:txBody>
        </p:sp>
      </p:grpSp>
      <p:grpSp>
        <p:nvGrpSpPr>
          <p:cNvPr id="677" name="Group"/>
          <p:cNvGrpSpPr/>
          <p:nvPr/>
        </p:nvGrpSpPr>
        <p:grpSpPr>
          <a:xfrm>
            <a:off x="5524500" y="5715000"/>
            <a:ext cx="1155700" cy="1155700"/>
            <a:chOff x="0" y="0"/>
            <a:chExt cx="1155700" cy="1155700"/>
          </a:xfrm>
        </p:grpSpPr>
        <p:sp>
          <p:nvSpPr>
            <p:cNvPr id="675" name="Circle"/>
            <p:cNvSpPr/>
            <p:nvPr/>
          </p:nvSpPr>
          <p:spPr>
            <a:xfrm>
              <a:off x="0" y="0"/>
              <a:ext cx="1155700" cy="1155700"/>
            </a:xfrm>
            <a:prstGeom prst="ellipse">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76" name="DNS"/>
            <p:cNvSpPr/>
            <p:nvPr/>
          </p:nvSpPr>
          <p:spPr>
            <a:xfrm>
              <a:off x="171450" y="336094"/>
              <a:ext cx="8255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Light"/>
                <a:defRPr sz="3200">
                  <a:solidFill>
                    <a:srgbClr val="FFFFFF"/>
                  </a:solidFill>
                  <a:effectLst>
                    <a:outerShdw sx="100000" sy="100000" kx="0" ky="0" algn="b" rotWithShape="0" blurRad="12700" dist="25400" dir="2700000">
                      <a:srgbClr val="000000"/>
                    </a:outerShdw>
                  </a:effectLst>
                  <a:uFill>
                    <a:solidFill>
                      <a:srgbClr val="FFFFFF"/>
                    </a:solidFill>
                  </a:uFill>
                  <a:latin typeface="+mn-lt"/>
                  <a:ea typeface="+mn-ea"/>
                  <a:cs typeface="+mn-cs"/>
                  <a:sym typeface="Helvetica Neue Light"/>
                </a:defRPr>
              </a:lvl1pPr>
            </a:lstStyle>
            <a:p>
              <a:pPr/>
              <a:r>
                <a:t>DNS</a:t>
              </a:r>
            </a:p>
          </p:txBody>
        </p:sp>
      </p:grpSp>
      <p:sp>
        <p:nvSpPr>
          <p:cNvPr id="678" name="Line"/>
          <p:cNvSpPr/>
          <p:nvPr/>
        </p:nvSpPr>
        <p:spPr>
          <a:xfrm flipH="1" flipV="1">
            <a:off x="5473700" y="5194300"/>
            <a:ext cx="393700" cy="571500"/>
          </a:xfrm>
          <a:prstGeom prst="line">
            <a:avLst/>
          </a:prstGeom>
          <a:ln w="50800">
            <a:solidFill>
              <a:srgbClr val="FFFFFF"/>
            </a:solidFill>
            <a:miter lim="400000"/>
            <a:headEnd type="triangle"/>
            <a:tailEnd type="triangle"/>
          </a:ln>
        </p:spPr>
        <p:txBody>
          <a:bodyPr lIns="50800" tIns="50800" rIns="50800" bIns="50800" anchor="ctr"/>
          <a:lstStyle/>
          <a:p>
            <a:pPr/>
          </a:p>
        </p:txBody>
      </p:sp>
      <p:sp>
        <p:nvSpPr>
          <p:cNvPr id="679" name="Line"/>
          <p:cNvSpPr/>
          <p:nvPr/>
        </p:nvSpPr>
        <p:spPr>
          <a:xfrm flipV="1">
            <a:off x="3086100" y="4773612"/>
            <a:ext cx="1727200" cy="12701"/>
          </a:xfrm>
          <a:prstGeom prst="line">
            <a:avLst/>
          </a:prstGeom>
          <a:ln w="50800">
            <a:solidFill>
              <a:srgbClr val="FFFFFF"/>
            </a:solidFill>
            <a:miter lim="400000"/>
            <a:headEnd type="triangle"/>
            <a:tailEnd type="triangle"/>
          </a:ln>
        </p:spPr>
        <p:txBody>
          <a:bodyPr lIns="50800" tIns="50800" rIns="50800" bIns="50800" anchor="ctr"/>
          <a:lstStyle/>
          <a:p>
            <a:pPr/>
          </a:p>
        </p:txBody>
      </p:sp>
    </p:spTree>
  </p:cSld>
  <p:clrMapOvr>
    <a:masterClrMapping/>
  </p:clrMapOvr>
  <mc:AlternateContent xmlns:mc="http://schemas.openxmlformats.org/markup-compatibility/2006">
    <mc:Choice xmlns:p14="http://schemas.microsoft.com/office/powerpoint/2010/main" Requires="p14">
      <p:transition spd="med" advClick="1" p14:dur="899">
        <p:dissolv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81" name="DNS: Using AAAA to lookup 64 bits"/>
          <p:cNvSpPr txBox="1"/>
          <p:nvPr>
            <p:ph type="title"/>
          </p:nvPr>
        </p:nvSpPr>
        <p:spPr>
          <a:prstGeom prst="rect">
            <a:avLst/>
          </a:prstGeom>
        </p:spPr>
        <p:txBody>
          <a:bodyPr/>
          <a:lstStyle/>
          <a:p>
            <a:pPr/>
            <a:r>
              <a:t>DNS: Using AAAA to lookup 64 bits</a:t>
            </a:r>
          </a:p>
        </p:txBody>
      </p:sp>
      <p:sp>
        <p:nvSpPr>
          <p:cNvPr id="682" name="2001:0101:417F:DD02:0a03:0302::0 is really 65.127.221.2.10.3.3.2"/>
          <p:cNvSpPr txBox="1"/>
          <p:nvPr>
            <p:ph type="body" sz="half" idx="1"/>
          </p:nvPr>
        </p:nvSpPr>
        <p:spPr>
          <a:xfrm>
            <a:off x="787400" y="6388100"/>
            <a:ext cx="11430000" cy="3365500"/>
          </a:xfrm>
          <a:prstGeom prst="rect">
            <a:avLst/>
          </a:prstGeom>
        </p:spPr>
        <p:txBody>
          <a:bodyPr/>
          <a:lstStyle/>
          <a:p>
            <a:pPr>
              <a:buClr>
                <a:srgbClr val="00F900"/>
              </a:buClr>
              <a:buSzPct val="29900"/>
              <a:buBlip>
                <a:blip r:embed="rId2"/>
              </a:buBlip>
              <a:defRPr>
                <a:solidFill>
                  <a:srgbClr val="00F900"/>
                </a:solidFill>
                <a:uFill>
                  <a:solidFill>
                    <a:srgbClr val="00F900"/>
                  </a:solidFill>
                </a:uFill>
              </a:defRPr>
            </a:pPr>
            <a:r>
              <a:rPr sz="2800"/>
              <a:t>2001:0101:417F:DD02:0a03:0302::0</a:t>
            </a:r>
            <a:r>
              <a:rPr sz="2800">
                <a:solidFill>
                  <a:srgbClr val="00F905"/>
                </a:solidFill>
                <a:uFill>
                  <a:solidFill>
                    <a:srgbClr val="00F905"/>
                  </a:solidFill>
                </a:uFill>
              </a:rPr>
              <a:t> is really 65.127.221.2.10.3.3.2</a:t>
            </a:r>
          </a:p>
        </p:txBody>
      </p:sp>
      <p:grpSp>
        <p:nvGrpSpPr>
          <p:cNvPr id="701" name="Group"/>
          <p:cNvGrpSpPr/>
          <p:nvPr/>
        </p:nvGrpSpPr>
        <p:grpSpPr>
          <a:xfrm>
            <a:off x="1112721" y="3989896"/>
            <a:ext cx="9866546" cy="1530921"/>
            <a:chOff x="0" y="0"/>
            <a:chExt cx="9866544" cy="1530919"/>
          </a:xfrm>
        </p:grpSpPr>
        <p:grpSp>
          <p:nvGrpSpPr>
            <p:cNvPr id="685" name="Group"/>
            <p:cNvGrpSpPr/>
            <p:nvPr/>
          </p:nvGrpSpPr>
          <p:grpSpPr>
            <a:xfrm>
              <a:off x="1081378" y="364616"/>
              <a:ext cx="863738" cy="812801"/>
              <a:chOff x="0" y="0"/>
              <a:chExt cx="863736" cy="812800"/>
            </a:xfrm>
          </p:grpSpPr>
          <p:sp>
            <p:nvSpPr>
              <p:cNvPr id="683" name="Rectangle"/>
              <p:cNvSpPr/>
              <p:nvPr/>
            </p:nvSpPr>
            <p:spPr>
              <a:xfrm>
                <a:off x="0" y="0"/>
                <a:ext cx="851037" cy="812800"/>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84" name="EIP1"/>
              <p:cNvSpPr/>
              <p:nvPr/>
            </p:nvSpPr>
            <p:spPr>
              <a:xfrm>
                <a:off x="0" y="164644"/>
                <a:ext cx="863737"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1</a:t>
                </a:r>
              </a:p>
            </p:txBody>
          </p:sp>
        </p:grpSp>
        <p:grpSp>
          <p:nvGrpSpPr>
            <p:cNvPr id="688" name="Group"/>
            <p:cNvGrpSpPr/>
            <p:nvPr/>
          </p:nvGrpSpPr>
          <p:grpSpPr>
            <a:xfrm>
              <a:off x="3723403" y="364616"/>
              <a:ext cx="876442" cy="812801"/>
              <a:chOff x="0" y="0"/>
              <a:chExt cx="876440" cy="812800"/>
            </a:xfrm>
          </p:grpSpPr>
          <p:sp>
            <p:nvSpPr>
              <p:cNvPr id="686" name="Rounded Rectangle"/>
              <p:cNvSpPr/>
              <p:nvPr/>
            </p:nvSpPr>
            <p:spPr>
              <a:xfrm>
                <a:off x="0" y="0"/>
                <a:ext cx="876441" cy="812800"/>
              </a:xfrm>
              <a:prstGeom prst="roundRect">
                <a:avLst>
                  <a:gd name="adj" fmla="val 23435"/>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87" name="N1"/>
              <p:cNvSpPr/>
              <p:nvPr/>
            </p:nvSpPr>
            <p:spPr>
              <a:xfrm>
                <a:off x="57159" y="164644"/>
                <a:ext cx="774823"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1</a:t>
                </a:r>
              </a:p>
            </p:txBody>
          </p:sp>
        </p:grpSp>
        <p:grpSp>
          <p:nvGrpSpPr>
            <p:cNvPr id="691" name="Group"/>
            <p:cNvGrpSpPr/>
            <p:nvPr/>
          </p:nvGrpSpPr>
          <p:grpSpPr>
            <a:xfrm>
              <a:off x="5539795" y="364616"/>
              <a:ext cx="876442" cy="812801"/>
              <a:chOff x="0" y="0"/>
              <a:chExt cx="876440" cy="812800"/>
            </a:xfrm>
          </p:grpSpPr>
          <p:sp>
            <p:nvSpPr>
              <p:cNvPr id="689" name="Rounded Rectangle"/>
              <p:cNvSpPr/>
              <p:nvPr/>
            </p:nvSpPr>
            <p:spPr>
              <a:xfrm>
                <a:off x="0" y="0"/>
                <a:ext cx="876441" cy="812800"/>
              </a:xfrm>
              <a:prstGeom prst="roundRect">
                <a:avLst>
                  <a:gd name="adj" fmla="val 23435"/>
                </a:avLst>
              </a:prstGeom>
              <a:gradFill flip="none" rotWithShape="1">
                <a:gsLst>
                  <a:gs pos="0">
                    <a:srgbClr val="ED2807">
                      <a:alpha val="64999"/>
                    </a:srgbClr>
                  </a:gs>
                  <a:gs pos="100000">
                    <a:srgbClr val="FF26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90" name="N2"/>
              <p:cNvSpPr/>
              <p:nvPr/>
            </p:nvSpPr>
            <p:spPr>
              <a:xfrm>
                <a:off x="57159" y="164644"/>
                <a:ext cx="774823"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2</a:t>
                </a:r>
              </a:p>
            </p:txBody>
          </p:sp>
        </p:grpSp>
        <p:grpSp>
          <p:nvGrpSpPr>
            <p:cNvPr id="694" name="Group"/>
            <p:cNvGrpSpPr/>
            <p:nvPr/>
          </p:nvGrpSpPr>
          <p:grpSpPr>
            <a:xfrm>
              <a:off x="8042098" y="364616"/>
              <a:ext cx="889142" cy="812801"/>
              <a:chOff x="0" y="0"/>
              <a:chExt cx="889140" cy="812800"/>
            </a:xfrm>
          </p:grpSpPr>
          <p:sp>
            <p:nvSpPr>
              <p:cNvPr id="692" name="Rectangle"/>
              <p:cNvSpPr/>
              <p:nvPr/>
            </p:nvSpPr>
            <p:spPr>
              <a:xfrm>
                <a:off x="0" y="0"/>
                <a:ext cx="876441" cy="812800"/>
              </a:xfrm>
              <a:prstGeom prst="rect">
                <a:avLst/>
              </a:prstGeom>
              <a:gradFill flip="none" rotWithShape="1">
                <a:gsLst>
                  <a:gs pos="0">
                    <a:srgbClr val="FF2600">
                      <a:alpha val="64999"/>
                    </a:srgbClr>
                  </a:gs>
                  <a:gs pos="100000">
                    <a:srgbClr val="FF28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693" name="EIP2"/>
              <p:cNvSpPr/>
              <p:nvPr/>
            </p:nvSpPr>
            <p:spPr>
              <a:xfrm>
                <a:off x="0" y="164644"/>
                <a:ext cx="889141"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2</a:t>
                </a:r>
              </a:p>
            </p:txBody>
          </p:sp>
        </p:grpSp>
        <p:sp>
          <p:nvSpPr>
            <p:cNvPr id="695" name="10.1.1.2"/>
            <p:cNvSpPr/>
            <p:nvPr/>
          </p:nvSpPr>
          <p:spPr>
            <a:xfrm>
              <a:off x="0" y="1204912"/>
              <a:ext cx="930657"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a:t>
              </a:r>
            </a:p>
          </p:txBody>
        </p:sp>
        <p:sp>
          <p:nvSpPr>
            <p:cNvPr id="696" name="10.1.1.254"/>
            <p:cNvSpPr/>
            <p:nvPr/>
          </p:nvSpPr>
          <p:spPr>
            <a:xfrm>
              <a:off x="2559547" y="954087"/>
              <a:ext cx="1213105"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10.1.1.254</a:t>
              </a:r>
            </a:p>
          </p:txBody>
        </p:sp>
        <p:sp>
          <p:nvSpPr>
            <p:cNvPr id="697" name="65.127.221.1"/>
            <p:cNvSpPr/>
            <p:nvPr/>
          </p:nvSpPr>
          <p:spPr>
            <a:xfrm>
              <a:off x="3446469" y="3175"/>
              <a:ext cx="1495553"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65.127.221.1</a:t>
              </a:r>
            </a:p>
          </p:txBody>
        </p:sp>
        <p:sp>
          <p:nvSpPr>
            <p:cNvPr id="698" name="65.127.221.2"/>
            <p:cNvSpPr/>
            <p:nvPr/>
          </p:nvSpPr>
          <p:spPr>
            <a:xfrm>
              <a:off x="5296864" y="0"/>
              <a:ext cx="1495553"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65.127.221.2</a:t>
              </a:r>
            </a:p>
          </p:txBody>
        </p:sp>
        <p:sp>
          <p:nvSpPr>
            <p:cNvPr id="699" name="10.3.3.254"/>
            <p:cNvSpPr/>
            <p:nvPr/>
          </p:nvSpPr>
          <p:spPr>
            <a:xfrm>
              <a:off x="6395565" y="952500"/>
              <a:ext cx="1213105"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10.3.3.254</a:t>
              </a:r>
            </a:p>
          </p:txBody>
        </p:sp>
        <p:sp>
          <p:nvSpPr>
            <p:cNvPr id="700" name="10.3.3.2"/>
            <p:cNvSpPr/>
            <p:nvPr/>
          </p:nvSpPr>
          <p:spPr>
            <a:xfrm>
              <a:off x="8935888" y="1220787"/>
              <a:ext cx="930657" cy="310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a:t>
              </a:r>
            </a:p>
          </p:txBody>
        </p:sp>
      </p:grpSp>
      <p:grpSp>
        <p:nvGrpSpPr>
          <p:cNvPr id="704" name="Group"/>
          <p:cNvGrpSpPr/>
          <p:nvPr/>
        </p:nvGrpSpPr>
        <p:grpSpPr>
          <a:xfrm>
            <a:off x="5524500" y="5715000"/>
            <a:ext cx="1155700" cy="1155700"/>
            <a:chOff x="0" y="0"/>
            <a:chExt cx="1155700" cy="1155700"/>
          </a:xfrm>
        </p:grpSpPr>
        <p:sp>
          <p:nvSpPr>
            <p:cNvPr id="702" name="Circle"/>
            <p:cNvSpPr/>
            <p:nvPr/>
          </p:nvSpPr>
          <p:spPr>
            <a:xfrm>
              <a:off x="0" y="0"/>
              <a:ext cx="1155700" cy="1155700"/>
            </a:xfrm>
            <a:prstGeom prst="ellipse">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703" name="DNS"/>
            <p:cNvSpPr/>
            <p:nvPr/>
          </p:nvSpPr>
          <p:spPr>
            <a:xfrm>
              <a:off x="171450" y="336094"/>
              <a:ext cx="825500" cy="4835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914400">
                <a:buClr>
                  <a:srgbClr val="FFFFFF"/>
                </a:buClr>
                <a:buFont typeface="Helvetica Neue Light"/>
                <a:defRPr sz="3200">
                  <a:solidFill>
                    <a:srgbClr val="FFFFFF"/>
                  </a:solidFill>
                  <a:effectLst>
                    <a:outerShdw sx="100000" sy="100000" kx="0" ky="0" algn="b" rotWithShape="0" blurRad="12700" dist="25400" dir="2700000">
                      <a:srgbClr val="000000"/>
                    </a:outerShdw>
                  </a:effectLst>
                  <a:uFill>
                    <a:solidFill>
                      <a:srgbClr val="FFFFFF"/>
                    </a:solidFill>
                  </a:uFill>
                  <a:latin typeface="+mn-lt"/>
                  <a:ea typeface="+mn-ea"/>
                  <a:cs typeface="+mn-cs"/>
                  <a:sym typeface="Helvetica Neue Light"/>
                </a:defRPr>
              </a:lvl1pPr>
            </a:lstStyle>
            <a:p>
              <a:pPr/>
              <a:r>
                <a:t>DNS</a:t>
              </a:r>
            </a:p>
          </p:txBody>
        </p:sp>
      </p:grpSp>
      <p:sp>
        <p:nvSpPr>
          <p:cNvPr id="705" name="Line"/>
          <p:cNvSpPr/>
          <p:nvPr/>
        </p:nvSpPr>
        <p:spPr>
          <a:xfrm flipH="1" flipV="1">
            <a:off x="5473700" y="5194300"/>
            <a:ext cx="393700" cy="571500"/>
          </a:xfrm>
          <a:prstGeom prst="line">
            <a:avLst/>
          </a:prstGeom>
          <a:ln w="50800">
            <a:solidFill>
              <a:srgbClr val="FFFFFF"/>
            </a:solidFill>
            <a:miter lim="400000"/>
            <a:headEnd type="triangle"/>
            <a:tailEnd type="triangle"/>
          </a:ln>
        </p:spPr>
        <p:txBody>
          <a:bodyPr lIns="50800" tIns="50800" rIns="50800" bIns="50800" anchor="ctr"/>
          <a:lstStyle/>
          <a:p>
            <a:pPr/>
          </a:p>
        </p:txBody>
      </p:sp>
      <p:sp>
        <p:nvSpPr>
          <p:cNvPr id="706" name="Line"/>
          <p:cNvSpPr/>
          <p:nvPr/>
        </p:nvSpPr>
        <p:spPr>
          <a:xfrm flipV="1">
            <a:off x="3086100" y="4773612"/>
            <a:ext cx="1727200" cy="12701"/>
          </a:xfrm>
          <a:prstGeom prst="line">
            <a:avLst/>
          </a:prstGeom>
          <a:ln w="50800">
            <a:solidFill>
              <a:srgbClr val="FFFFFF"/>
            </a:solidFill>
            <a:miter lim="400000"/>
            <a:headEnd type="triangle"/>
            <a:tailEnd type="triangle"/>
          </a:ln>
        </p:spPr>
        <p:txBody>
          <a:bodyPr lIns="50800" tIns="50800" rIns="50800" bIns="50800" anchor="ctr"/>
          <a:lstStyle/>
          <a:p>
            <a:pPr/>
          </a:p>
        </p:txBody>
      </p:sp>
    </p:spTree>
  </p:cSld>
  <p:clrMapOvr>
    <a:masterClrMapping/>
  </p:clrMapOvr>
  <mc:AlternateContent xmlns:mc="http://schemas.openxmlformats.org/markup-compatibility/2006">
    <mc:Choice xmlns:p14="http://schemas.microsoft.com/office/powerpoint/2010/main" Requires="p14">
      <p:transition spd="med" advClick="1" p14:dur="899">
        <p:dissolv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Talk Outline"/>
          <p:cNvSpPr txBox="1"/>
          <p:nvPr>
            <p:ph type="title"/>
          </p:nvPr>
        </p:nvSpPr>
        <p:spPr>
          <a:prstGeom prst="rect">
            <a:avLst/>
          </a:prstGeom>
        </p:spPr>
        <p:txBody>
          <a:bodyPr/>
          <a:lstStyle/>
          <a:p>
            <a:pPr/>
            <a:r>
              <a:t>Talk Outline</a:t>
            </a:r>
          </a:p>
        </p:txBody>
      </p:sp>
      <p:sp>
        <p:nvSpPr>
          <p:cNvPr id="156" name="1992-1994: A Time Period of Significance to Today…"/>
          <p:cNvSpPr txBox="1"/>
          <p:nvPr>
            <p:ph type="body" idx="1"/>
          </p:nvPr>
        </p:nvSpPr>
        <p:spPr>
          <a:prstGeom prst="rect">
            <a:avLst/>
          </a:prstGeom>
        </p:spPr>
        <p:txBody>
          <a:bodyPr/>
          <a:lstStyle/>
          <a:p>
            <a:pPr/>
            <a:r>
              <a:t>1992-1994: A Time Period of Significance to Today</a:t>
            </a:r>
          </a:p>
          <a:p>
            <a:pPr/>
            <a:r>
              <a:t>IPv6 Challenges</a:t>
            </a:r>
          </a:p>
          <a:p>
            <a:pPr/>
            <a:r>
              <a:t>Enhanced IP</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08" name="Enhanced IP code"/>
          <p:cNvSpPr txBox="1"/>
          <p:nvPr>
            <p:ph type="title"/>
          </p:nvPr>
        </p:nvSpPr>
        <p:spPr>
          <a:xfrm>
            <a:off x="787400" y="254000"/>
            <a:ext cx="11430000" cy="2438400"/>
          </a:xfrm>
          <a:prstGeom prst="rect">
            <a:avLst/>
          </a:prstGeom>
        </p:spPr>
        <p:txBody>
          <a:bodyPr/>
          <a:lstStyle/>
          <a:p>
            <a:pPr/>
            <a:r>
              <a:t>Enhanced IP code</a:t>
            </a:r>
          </a:p>
        </p:txBody>
      </p:sp>
      <p:sp>
        <p:nvSpPr>
          <p:cNvPr id="709" name="Linux OS changes…"/>
          <p:cNvSpPr txBox="1"/>
          <p:nvPr>
            <p:ph type="body" idx="1"/>
          </p:nvPr>
        </p:nvSpPr>
        <p:spPr>
          <a:xfrm>
            <a:off x="787400" y="1193800"/>
            <a:ext cx="11430000" cy="8204200"/>
          </a:xfrm>
          <a:prstGeom prst="rect">
            <a:avLst/>
          </a:prstGeom>
        </p:spPr>
        <p:txBody>
          <a:bodyPr/>
          <a:lstStyle/>
          <a:p>
            <a:pPr>
              <a:buSzPct val="29900"/>
              <a:buBlip>
                <a:blip r:embed="rId2"/>
              </a:buBlip>
            </a:pPr>
            <a:r>
              <a:t>Linux OS changes</a:t>
            </a:r>
          </a:p>
          <a:p>
            <a:pPr lvl="1" marL="850900">
              <a:buSzPct val="29900"/>
              <a:buBlip>
                <a:blip r:embed="rId2"/>
              </a:buBlip>
            </a:pPr>
            <a:r>
              <a:t>~200 lines in the kernel, ~500 lines in user-space</a:t>
            </a:r>
          </a:p>
          <a:p>
            <a:pPr>
              <a:buSzPct val="29900"/>
              <a:buBlip>
                <a:blip r:embed="rId2"/>
              </a:buBlip>
            </a:pPr>
            <a:r>
              <a:t>edge device (SOHO router)</a:t>
            </a:r>
          </a:p>
          <a:p>
            <a:pPr lvl="1" marL="850900">
              <a:buSzPct val="29900"/>
              <a:buBlip>
                <a:blip r:embed="rId2"/>
              </a:buBlip>
            </a:pPr>
            <a:r>
              <a:t>~450 line driver, 8 line patch to NAT code</a:t>
            </a:r>
          </a:p>
          <a:p>
            <a:pPr>
              <a:buSzPct val="29900"/>
              <a:buBlip>
                <a:blip r:embed="rId2"/>
              </a:buBlip>
            </a:pPr>
            <a:r>
              <a:t>Linux Utilities</a:t>
            </a:r>
          </a:p>
          <a:p>
            <a:pPr lvl="1" marL="850900">
              <a:buSzPct val="29900"/>
              <a:buBlip>
                <a:blip r:embed="rId2"/>
              </a:buBlip>
            </a:pPr>
            <a:r>
              <a:t>~3500 lines: ping, traceroute, netcat-like program, measurement programs</a:t>
            </a:r>
          </a:p>
        </p:txBody>
      </p:sp>
    </p:spTree>
  </p:cSld>
  <p:clrMapOvr>
    <a:masterClrMapping/>
  </p:clrMapOvr>
  <mc:AlternateContent xmlns:mc="http://schemas.openxmlformats.org/markup-compatibility/2006">
    <mc:Choice xmlns:p14="http://schemas.microsoft.com/office/powerpoint/2010/main" Requires="p14">
      <p:transition spd="med" advClick="1" p14:dur="899">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709">
                                            <p:bg/>
                                          </p:spTgt>
                                        </p:tgtEl>
                                        <p:attrNameLst>
                                          <p:attrName>style.visibility</p:attrName>
                                        </p:attrNameLst>
                                      </p:cBhvr>
                                      <p:to>
                                        <p:strVal val="visible"/>
                                      </p:to>
                                    </p:set>
                                    <p:animEffect filter="dissolve" transition="in">
                                      <p:cBhvr>
                                        <p:cTn id="7" dur="500"/>
                                        <p:tgtEl>
                                          <p:spTgt spid="709">
                                            <p:bg/>
                                          </p:spTgt>
                                        </p:tgtEl>
                                      </p:cBhvr>
                                    </p:animEffect>
                                  </p:childTnLst>
                                </p:cTn>
                              </p:par>
                              <p:par>
                                <p:cTn id="8" presetClass="entr" nodeType="withEffect" presetSubtype="0" presetID="9" grpId="1" fill="hold">
                                  <p:stCondLst>
                                    <p:cond delay="0"/>
                                  </p:stCondLst>
                                  <p:iterate type="el" backwards="0">
                                    <p:tmAbs val="0"/>
                                  </p:iterate>
                                  <p:childTnLst>
                                    <p:set>
                                      <p:cBhvr>
                                        <p:cTn id="9" fill="hold"/>
                                        <p:tgtEl>
                                          <p:spTgt spid="709">
                                            <p:txEl>
                                              <p:pRg st="0" end="0"/>
                                            </p:txEl>
                                          </p:spTgt>
                                        </p:tgtEl>
                                        <p:attrNameLst>
                                          <p:attrName>style.visibility</p:attrName>
                                        </p:attrNameLst>
                                      </p:cBhvr>
                                      <p:to>
                                        <p:strVal val="visible"/>
                                      </p:to>
                                    </p:set>
                                    <p:animEffect filter="dissolve" transition="in">
                                      <p:cBhvr>
                                        <p:cTn id="10" dur="500"/>
                                        <p:tgtEl>
                                          <p:spTgt spid="709">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9" grpId="1" fill="hold">
                                  <p:stCondLst>
                                    <p:cond delay="0"/>
                                  </p:stCondLst>
                                  <p:iterate type="el" backwards="0">
                                    <p:tmAbs val="0"/>
                                  </p:iterate>
                                  <p:childTnLst>
                                    <p:set>
                                      <p:cBhvr>
                                        <p:cTn id="14" fill="hold"/>
                                        <p:tgtEl>
                                          <p:spTgt spid="709">
                                            <p:txEl>
                                              <p:pRg st="1" end="1"/>
                                            </p:txEl>
                                          </p:spTgt>
                                        </p:tgtEl>
                                        <p:attrNameLst>
                                          <p:attrName>style.visibility</p:attrName>
                                        </p:attrNameLst>
                                      </p:cBhvr>
                                      <p:to>
                                        <p:strVal val="visible"/>
                                      </p:to>
                                    </p:set>
                                    <p:animEffect filter="dissolve" transition="in">
                                      <p:cBhvr>
                                        <p:cTn id="15" dur="500"/>
                                        <p:tgtEl>
                                          <p:spTgt spid="709">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9" grpId="1" fill="hold">
                                  <p:stCondLst>
                                    <p:cond delay="0"/>
                                  </p:stCondLst>
                                  <p:iterate type="el" backwards="0">
                                    <p:tmAbs val="0"/>
                                  </p:iterate>
                                  <p:childTnLst>
                                    <p:set>
                                      <p:cBhvr>
                                        <p:cTn id="19" fill="hold"/>
                                        <p:tgtEl>
                                          <p:spTgt spid="709">
                                            <p:txEl>
                                              <p:pRg st="2" end="2"/>
                                            </p:txEl>
                                          </p:spTgt>
                                        </p:tgtEl>
                                        <p:attrNameLst>
                                          <p:attrName>style.visibility</p:attrName>
                                        </p:attrNameLst>
                                      </p:cBhvr>
                                      <p:to>
                                        <p:strVal val="visible"/>
                                      </p:to>
                                    </p:set>
                                    <p:animEffect filter="dissolve" transition="in">
                                      <p:cBhvr>
                                        <p:cTn id="20" dur="500"/>
                                        <p:tgtEl>
                                          <p:spTgt spid="709">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9" grpId="1" fill="hold">
                                  <p:stCondLst>
                                    <p:cond delay="0"/>
                                  </p:stCondLst>
                                  <p:iterate type="el" backwards="0">
                                    <p:tmAbs val="0"/>
                                  </p:iterate>
                                  <p:childTnLst>
                                    <p:set>
                                      <p:cBhvr>
                                        <p:cTn id="24" fill="hold"/>
                                        <p:tgtEl>
                                          <p:spTgt spid="709">
                                            <p:txEl>
                                              <p:pRg st="3" end="3"/>
                                            </p:txEl>
                                          </p:spTgt>
                                        </p:tgtEl>
                                        <p:attrNameLst>
                                          <p:attrName>style.visibility</p:attrName>
                                        </p:attrNameLst>
                                      </p:cBhvr>
                                      <p:to>
                                        <p:strVal val="visible"/>
                                      </p:to>
                                    </p:set>
                                    <p:animEffect filter="dissolve" transition="in">
                                      <p:cBhvr>
                                        <p:cTn id="25" dur="500"/>
                                        <p:tgtEl>
                                          <p:spTgt spid="709">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9" grpId="1" fill="hold">
                                  <p:stCondLst>
                                    <p:cond delay="0"/>
                                  </p:stCondLst>
                                  <p:iterate type="el" backwards="0">
                                    <p:tmAbs val="0"/>
                                  </p:iterate>
                                  <p:childTnLst>
                                    <p:set>
                                      <p:cBhvr>
                                        <p:cTn id="29" fill="hold"/>
                                        <p:tgtEl>
                                          <p:spTgt spid="709">
                                            <p:txEl>
                                              <p:pRg st="4" end="4"/>
                                            </p:txEl>
                                          </p:spTgt>
                                        </p:tgtEl>
                                        <p:attrNameLst>
                                          <p:attrName>style.visibility</p:attrName>
                                        </p:attrNameLst>
                                      </p:cBhvr>
                                      <p:to>
                                        <p:strVal val="visible"/>
                                      </p:to>
                                    </p:set>
                                    <p:animEffect filter="dissolve" transition="in">
                                      <p:cBhvr>
                                        <p:cTn id="30" dur="500"/>
                                        <p:tgtEl>
                                          <p:spTgt spid="709">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ID="9" grpId="1" fill="hold">
                                  <p:stCondLst>
                                    <p:cond delay="0"/>
                                  </p:stCondLst>
                                  <p:iterate type="el" backwards="0">
                                    <p:tmAbs val="0"/>
                                  </p:iterate>
                                  <p:childTnLst>
                                    <p:set>
                                      <p:cBhvr>
                                        <p:cTn id="34" fill="hold"/>
                                        <p:tgtEl>
                                          <p:spTgt spid="709">
                                            <p:txEl>
                                              <p:pRg st="5" end="5"/>
                                            </p:txEl>
                                          </p:spTgt>
                                        </p:tgtEl>
                                        <p:attrNameLst>
                                          <p:attrName>style.visibility</p:attrName>
                                        </p:attrNameLst>
                                      </p:cBhvr>
                                      <p:to>
                                        <p:strVal val="visible"/>
                                      </p:to>
                                    </p:set>
                                    <p:animEffect filter="dissolve" transition="in">
                                      <p:cBhvr>
                                        <p:cTn id="35" dur="500"/>
                                        <p:tgtEl>
                                          <p:spTgt spid="709">
                                            <p:txEl>
                                              <p:pRg st="5" end="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709" grpId="1"/>
    </p:bldLst>
  </p:timing>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11" name="Userspace Connect"/>
          <p:cNvSpPr txBox="1"/>
          <p:nvPr>
            <p:ph type="title"/>
          </p:nvPr>
        </p:nvSpPr>
        <p:spPr>
          <a:prstGeom prst="rect">
            <a:avLst/>
          </a:prstGeom>
        </p:spPr>
        <p:txBody>
          <a:bodyPr/>
          <a:lstStyle/>
          <a:p>
            <a:pPr/>
            <a:r>
              <a:t>Userspace Connect</a:t>
            </a:r>
          </a:p>
        </p:txBody>
      </p:sp>
      <p:sp>
        <p:nvSpPr>
          <p:cNvPr id="712" name="#pragma pack(1)…"/>
          <p:cNvSpPr txBox="1"/>
          <p:nvPr>
            <p:ph type="body" idx="1"/>
          </p:nvPr>
        </p:nvSpPr>
        <p:spPr>
          <a:prstGeom prst="rect">
            <a:avLst/>
          </a:prstGeom>
        </p:spPr>
        <p:txBody>
          <a:bodyPr>
            <a:normAutofit fontScale="100000" lnSpcReduction="0"/>
          </a:bodyPr>
          <a:lstStyle/>
          <a:p>
            <a:pPr marL="0" indent="0" defTabSz="896111">
              <a:spcBef>
                <a:spcPts val="2400"/>
              </a:spcBef>
              <a:buSzTx/>
              <a:buNone/>
              <a:defRPr sz="3136">
                <a:effectLst>
                  <a:outerShdw sx="100000" sy="100000" kx="0" ky="0" algn="b" rotWithShape="0" blurRad="12446" dist="24892" dir="2700000">
                    <a:srgbClr val="000000"/>
                  </a:outerShdw>
                </a:effectLst>
              </a:defRPr>
            </a:pPr>
            <a:r>
              <a:t>#pragma pack(1)</a:t>
            </a:r>
          </a:p>
          <a:p>
            <a:pPr marL="0" indent="0" defTabSz="896111">
              <a:spcBef>
                <a:spcPts val="2400"/>
              </a:spcBef>
              <a:buSzTx/>
              <a:buNone/>
              <a:defRPr sz="3136">
                <a:effectLst>
                  <a:outerShdw sx="100000" sy="100000" kx="0" ky="0" algn="b" rotWithShape="0" blurRad="12446" dist="24892" dir="2700000">
                    <a:srgbClr val="000000"/>
                  </a:outerShdw>
                </a:effectLst>
              </a:defRPr>
            </a:pPr>
            <a:r>
              <a:t>struct sockaddr_ein{</a:t>
            </a:r>
          </a:p>
          <a:p>
            <a:pPr marL="0" indent="0" defTabSz="896111">
              <a:spcBef>
                <a:spcPts val="2400"/>
              </a:spcBef>
              <a:buSzTx/>
              <a:buNone/>
              <a:defRPr sz="3136">
                <a:effectLst>
                  <a:outerShdw sx="100000" sy="100000" kx="0" ky="0" algn="b" rotWithShape="0" blurRad="12446" dist="24892" dir="2700000">
                    <a:srgbClr val="000000"/>
                  </a:outerShdw>
                </a:effectLst>
              </a:defRPr>
            </a:pPr>
            <a:r>
              <a:t>        unsigned short sin_family;</a:t>
            </a:r>
          </a:p>
          <a:p>
            <a:pPr marL="0" indent="0" defTabSz="896111">
              <a:spcBef>
                <a:spcPts val="2400"/>
              </a:spcBef>
              <a:buSzTx/>
              <a:buNone/>
              <a:defRPr sz="3136">
                <a:effectLst>
                  <a:outerShdw sx="100000" sy="100000" kx="0" ky="0" algn="b" rotWithShape="0" blurRad="12446" dist="24892" dir="2700000">
                    <a:srgbClr val="000000"/>
                  </a:outerShdw>
                </a:effectLst>
              </a:defRPr>
            </a:pPr>
            <a:r>
              <a:t>        unsigned short sin_port;</a:t>
            </a:r>
          </a:p>
          <a:p>
            <a:pPr marL="0" indent="0" defTabSz="896111">
              <a:spcBef>
                <a:spcPts val="2400"/>
              </a:spcBef>
              <a:buSzTx/>
              <a:buNone/>
              <a:defRPr sz="3136">
                <a:effectLst>
                  <a:outerShdw sx="100000" sy="100000" kx="0" ky="0" algn="b" rotWithShape="0" blurRad="12446" dist="24892" dir="2700000">
                    <a:srgbClr val="000000"/>
                  </a:outerShdw>
                </a:effectLst>
              </a:defRPr>
            </a:pPr>
            <a:r>
              <a:t>        in_addr_t sin_addr1;</a:t>
            </a:r>
          </a:p>
          <a:p>
            <a:pPr marL="0" indent="0" defTabSz="896111">
              <a:spcBef>
                <a:spcPts val="2400"/>
              </a:spcBef>
              <a:buSzTx/>
              <a:buNone/>
              <a:defRPr sz="3136">
                <a:effectLst>
                  <a:outerShdw sx="100000" sy="100000" kx="0" ky="0" algn="b" rotWithShape="0" blurRad="12446" dist="24892" dir="2700000">
                    <a:srgbClr val="000000"/>
                  </a:outerShdw>
                </a:effectLst>
              </a:defRPr>
            </a:pPr>
            <a:r>
              <a:t>        in_addr_t sin_addr2;</a:t>
            </a:r>
          </a:p>
          <a:p>
            <a:pPr marL="0" indent="0" defTabSz="896111">
              <a:spcBef>
                <a:spcPts val="2400"/>
              </a:spcBef>
              <a:buSzTx/>
              <a:buNone/>
              <a:defRPr sz="3136">
                <a:effectLst>
                  <a:outerShdw sx="100000" sy="100000" kx="0" ky="0" algn="b" rotWithShape="0" blurRad="12446" dist="24892" dir="2700000">
                    <a:srgbClr val="000000"/>
                  </a:outerShdw>
                </a:effectLst>
              </a:defRPr>
            </a:pPr>
            <a:r>
              <a:t>        char __pad[14];</a:t>
            </a:r>
          </a:p>
          <a:p>
            <a:pPr marL="0" indent="0" defTabSz="896111">
              <a:spcBef>
                <a:spcPts val="2400"/>
              </a:spcBef>
              <a:buSzTx/>
              <a:buNone/>
              <a:defRPr sz="3136">
                <a:effectLst>
                  <a:outerShdw sx="100000" sy="100000" kx="0" ky="0" algn="b" rotWithShape="0" blurRad="12446" dist="24892" dir="2700000">
                    <a:srgbClr val="000000"/>
                  </a:outerShdw>
                </a:effectLst>
              </a:defRPr>
            </a:pPr>
            <a:r>
              <a:t>};</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14" name="A disgusting hack...."/>
          <p:cNvSpPr txBox="1"/>
          <p:nvPr>
            <p:ph type="title"/>
          </p:nvPr>
        </p:nvSpPr>
        <p:spPr>
          <a:prstGeom prst="rect">
            <a:avLst/>
          </a:prstGeom>
        </p:spPr>
        <p:txBody>
          <a:bodyPr/>
          <a:lstStyle/>
          <a:p>
            <a:pPr/>
            <a:r>
              <a:t>A disgusting hack....</a:t>
            </a:r>
          </a:p>
        </p:txBody>
      </p:sp>
      <p:sp>
        <p:nvSpPr>
          <p:cNvPr id="715" name="int add_extended_ip(struct socket *sock, struct sockaddr_storage *address,…"/>
          <p:cNvSpPr txBox="1"/>
          <p:nvPr>
            <p:ph type="body" idx="1"/>
          </p:nvPr>
        </p:nvSpPr>
        <p:spPr>
          <a:prstGeom prst="rect">
            <a:avLst/>
          </a:prstGeom>
        </p:spPr>
        <p:txBody>
          <a:bodyPr>
            <a:normAutofit fontScale="100000" lnSpcReduction="0"/>
          </a:bodyPr>
          <a:lstStyle/>
          <a:p>
            <a:pPr marL="0" indent="0" defTabSz="262889">
              <a:spcBef>
                <a:spcPts val="1000"/>
              </a:spcBef>
              <a:buSzTx/>
              <a:buNone/>
              <a:defRPr sz="1619">
                <a:effectLst>
                  <a:outerShdw sx="100000" sy="100000" kx="0" ky="0" algn="b" rotWithShape="0" blurRad="22860" dist="17144" dir="5400000">
                    <a:srgbClr val="000000"/>
                  </a:outerShdw>
                </a:effectLst>
              </a:defRPr>
            </a:pPr>
            <a:r>
              <a:t>int add_extended_ip(struct socket *sock, struct sockaddr_storage *address,</a:t>
            </a:r>
          </a:p>
          <a:p>
            <a:pPr marL="0" indent="0" defTabSz="262889">
              <a:spcBef>
                <a:spcPts val="1000"/>
              </a:spcBef>
              <a:buSzTx/>
              <a:buNone/>
              <a:defRPr sz="1619">
                <a:effectLst>
                  <a:outerShdw sx="100000" sy="100000" kx="0" ky="0" algn="b" rotWithShape="0" blurRad="22860" dist="17144" dir="5400000">
                    <a:srgbClr val="000000"/>
                  </a:outerShdw>
                </a:effectLst>
              </a:defRPr>
            </a:pPr>
            <a:r>
              <a:t>                        int *addrlen, struct extended_ip *opt)</a:t>
            </a:r>
          </a:p>
          <a:p>
            <a:pPr marL="0" indent="0" defTabSz="262889">
              <a:spcBef>
                <a:spcPts val="1000"/>
              </a:spcBef>
              <a:buSzTx/>
              <a:buNone/>
              <a:defRPr sz="1619">
                <a:effectLst>
                  <a:outerShdw sx="100000" sy="100000" kx="0" ky="0" algn="b" rotWithShape="0" blurRad="22860" dist="17144" dir="5400000">
                    <a:srgbClr val="000000"/>
                  </a:outerShdw>
                </a:effectLst>
              </a:defRPr>
            </a:pPr>
            <a:r>
              <a:t>{</a:t>
            </a:r>
          </a:p>
          <a:p>
            <a:pPr marL="0" indent="0" defTabSz="262889">
              <a:spcBef>
                <a:spcPts val="1000"/>
              </a:spcBef>
              <a:buSzTx/>
              <a:buNone/>
              <a:defRPr sz="1619">
                <a:effectLst>
                  <a:outerShdw sx="100000" sy="100000" kx="0" ky="0" algn="b" rotWithShape="0" blurRad="22860" dist="17144" dir="5400000">
                    <a:srgbClr val="000000"/>
                  </a:outerShdw>
                </a:effectLst>
              </a:defRPr>
            </a:pPr>
            <a:r>
              <a:t>                ....</a:t>
            </a:r>
          </a:p>
          <a:p>
            <a:pPr marL="0" indent="0" defTabSz="262889">
              <a:spcBef>
                <a:spcPts val="1000"/>
              </a:spcBef>
              <a:buSzTx/>
              <a:buNone/>
              <a:defRPr sz="1619">
                <a:effectLst>
                  <a:outerShdw sx="100000" sy="100000" kx="0" ky="0" algn="b" rotWithShape="0" blurRad="22860" dist="17144" dir="5400000">
                    <a:srgbClr val="000000"/>
                  </a:outerShdw>
                </a:effectLst>
              </a:defRPr>
            </a:pPr>
            <a:r>
              <a:t>                opt-&gt;optionid = 0x9a;</a:t>
            </a:r>
          </a:p>
          <a:p>
            <a:pPr marL="0" indent="0" defTabSz="262889">
              <a:spcBef>
                <a:spcPts val="1000"/>
              </a:spcBef>
              <a:buSzTx/>
              <a:buNone/>
              <a:defRPr sz="1619">
                <a:effectLst>
                  <a:outerShdw sx="100000" sy="100000" kx="0" ky="0" algn="b" rotWithShape="0" blurRad="22860" dist="17144" dir="5400000">
                    <a:srgbClr val="000000"/>
                  </a:outerShdw>
                </a:effectLst>
              </a:defRPr>
            </a:pPr>
            <a:r>
              <a:t>                opt-&gt;option_length = 12;</a:t>
            </a:r>
          </a:p>
          <a:p>
            <a:pPr marL="0" indent="0" defTabSz="262889">
              <a:spcBef>
                <a:spcPts val="1000"/>
              </a:spcBef>
              <a:buSzTx/>
              <a:buNone/>
              <a:defRPr sz="1619">
                <a:effectLst>
                  <a:outerShdw sx="100000" sy="100000" kx="0" ky="0" algn="b" rotWithShape="0" blurRad="22860" dist="17144" dir="5400000">
                    <a:srgbClr val="000000"/>
                  </a:outerShdw>
                </a:effectLst>
              </a:defRPr>
            </a:pPr>
            <a:r>
              <a:t>                opt-&gt;esp = 1;</a:t>
            </a:r>
          </a:p>
          <a:p>
            <a:pPr marL="0" indent="0" defTabSz="262889">
              <a:spcBef>
                <a:spcPts val="1000"/>
              </a:spcBef>
              <a:buSzTx/>
              <a:buNone/>
              <a:defRPr sz="1619">
                <a:effectLst>
                  <a:outerShdw sx="100000" sy="100000" kx="0" ky="0" algn="b" rotWithShape="0" blurRad="22860" dist="17144" dir="5400000">
                    <a:srgbClr val="000000"/>
                  </a:outerShdw>
                </a:effectLst>
              </a:defRPr>
            </a:pPr>
            <a:r>
              <a:t>                opt-&gt;edp = 1;</a:t>
            </a:r>
          </a:p>
          <a:p>
            <a:pPr marL="0" indent="0" defTabSz="262889">
              <a:spcBef>
                <a:spcPts val="1000"/>
              </a:spcBef>
              <a:buSzTx/>
              <a:buNone/>
              <a:defRPr sz="1619">
                <a:effectLst>
                  <a:outerShdw sx="100000" sy="100000" kx="0" ky="0" algn="b" rotWithShape="0" blurRad="22860" dist="17144" dir="5400000">
                    <a:srgbClr val="000000"/>
                  </a:outerShdw>
                </a:effectLst>
              </a:defRPr>
            </a:pPr>
            <a:r>
              <a:t>                opt-&gt;reserved = 0;</a:t>
            </a:r>
          </a:p>
          <a:p>
            <a:pPr marL="0" indent="0" defTabSz="262889">
              <a:spcBef>
                <a:spcPts val="1000"/>
              </a:spcBef>
              <a:buSzTx/>
              <a:buNone/>
              <a:defRPr sz="1619">
                <a:effectLst>
                  <a:outerShdw sx="100000" sy="100000" kx="0" ky="0" algn="b" rotWithShape="0" blurRad="22860" dist="17144" dir="5400000">
                    <a:srgbClr val="000000"/>
                  </a:outerShdw>
                </a:effectLst>
              </a:defRPr>
            </a:pPr>
            <a:r>
              <a:t>                opt-&gt;extended_saddr = 0xFFFFFFFF;</a:t>
            </a:r>
          </a:p>
          <a:p>
            <a:pPr marL="0" indent="0" defTabSz="262889">
              <a:spcBef>
                <a:spcPts val="1000"/>
              </a:spcBef>
              <a:buSzTx/>
              <a:buNone/>
              <a:defRPr sz="1619">
                <a:effectLst>
                  <a:outerShdw sx="100000" sy="100000" kx="0" ky="0" algn="b" rotWithShape="0" blurRad="22860" dist="17144" dir="5400000">
                    <a:srgbClr val="000000"/>
                  </a:outerShdw>
                </a:effectLst>
              </a:defRPr>
            </a:pPr>
            <a:r>
              <a:t>                memcpy(&amp;opt-&gt;extended_daddr, &amp;addr-&gt;sin_addr2.s_addr, 4);</a:t>
            </a:r>
          </a:p>
          <a:p>
            <a:pPr marL="0" indent="0" defTabSz="262889">
              <a:spcBef>
                <a:spcPts val="1000"/>
              </a:spcBef>
              <a:buSzTx/>
              <a:buNone/>
              <a:defRPr sz="1619">
                <a:effectLst>
                  <a:outerShdw sx="100000" sy="100000" kx="0" ky="0" algn="b" rotWithShape="0" blurRad="22860" dist="17144" dir="5400000">
                    <a:srgbClr val="000000"/>
                  </a:outerShdw>
                </a:effectLst>
              </a:defRPr>
            </a:pPr>
            <a:r>
              <a:t>                kernel_setsockopt(sock, IPPROTO_IP, IP_OPTIONS, (char *)opt, sizeof(struct extended_ip));</a:t>
            </a:r>
          </a:p>
          <a:p>
            <a:pPr marL="0" indent="0" defTabSz="262889">
              <a:spcBef>
                <a:spcPts val="1000"/>
              </a:spcBef>
              <a:buSzTx/>
              <a:buNone/>
              <a:defRPr sz="1619">
                <a:effectLst>
                  <a:outerShdw sx="100000" sy="100000" kx="0" ky="0" algn="b" rotWithShape="0" blurRad="22860" dist="17144" dir="5400000">
                    <a:srgbClr val="000000"/>
                  </a:outerShdw>
                </a:effectLst>
              </a:defRPr>
            </a:pPr>
            <a:r>
              <a:t>                .....</a:t>
            </a:r>
          </a:p>
          <a:p>
            <a:pPr marL="0" indent="0" defTabSz="262889">
              <a:spcBef>
                <a:spcPts val="1000"/>
              </a:spcBef>
              <a:buSzTx/>
              <a:buNone/>
              <a:defRPr sz="1619">
                <a:effectLst>
                  <a:outerShdw sx="100000" sy="100000" kx="0" ky="0" algn="b" rotWithShape="0" blurRad="22860" dist="17144" dir="5400000">
                    <a:srgbClr val="000000"/>
                  </a:outerShdw>
                </a:effectLst>
              </a:defRPr>
            </a:pPr>
            <a:r>
              <a:t>}</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19" name="NAT manip_pkt()"/>
          <p:cNvSpPr txBox="1"/>
          <p:nvPr>
            <p:ph type="title"/>
          </p:nvPr>
        </p:nvSpPr>
        <p:spPr>
          <a:prstGeom prst="rect">
            <a:avLst/>
          </a:prstGeom>
        </p:spPr>
        <p:txBody>
          <a:bodyPr/>
          <a:lstStyle/>
          <a:p>
            <a:pPr/>
            <a:r>
              <a:t>NAT manip_pkt()</a:t>
            </a:r>
          </a:p>
        </p:txBody>
      </p:sp>
      <p:sp>
        <p:nvSpPr>
          <p:cNvPr id="720" name="iph = (void *)skb-&gt;data + iphdroff;…"/>
          <p:cNvSpPr txBox="1"/>
          <p:nvPr>
            <p:ph type="body" idx="1"/>
          </p:nvPr>
        </p:nvSpPr>
        <p:spPr>
          <a:prstGeom prst="rect">
            <a:avLst/>
          </a:prstGeom>
        </p:spPr>
        <p:txBody>
          <a:bodyPr>
            <a:normAutofit fontScale="100000" lnSpcReduction="0"/>
          </a:bodyPr>
          <a:lstStyle/>
          <a:p>
            <a:pPr marL="0" indent="0" defTabSz="490727">
              <a:spcBef>
                <a:spcPts val="2000"/>
              </a:spcBef>
              <a:buSzTx/>
              <a:buNone/>
              <a:defRPr sz="3024">
                <a:effectLst>
                  <a:outerShdw sx="100000" sy="100000" kx="0" ky="0" algn="b" rotWithShape="0" blurRad="42672" dist="32004" dir="5400000">
                    <a:srgbClr val="000000"/>
                  </a:outerShdw>
                </a:effectLst>
              </a:defRPr>
            </a:pPr>
            <a:r>
              <a:t>        iph = (void *)skb-&gt;data + iphdroff;</a:t>
            </a:r>
          </a:p>
          <a:p>
            <a:pPr marL="0" indent="0" defTabSz="490727">
              <a:spcBef>
                <a:spcPts val="2000"/>
              </a:spcBef>
              <a:buSzTx/>
              <a:buNone/>
              <a:defRPr sz="3024">
                <a:effectLst>
                  <a:outerShdw sx="100000" sy="100000" kx="0" ky="0" algn="b" rotWithShape="0" blurRad="42672" dist="32004" dir="5400000">
                    <a:srgbClr val="000000"/>
                  </a:outerShdw>
                </a:effectLst>
              </a:defRPr>
            </a:pPr>
            <a:r>
              <a:t>        ipopt = (void *)skb-&gt;data + iphdroff + sizeof(struct iphdr);</a:t>
            </a:r>
          </a:p>
          <a:p>
            <a:pPr marL="0" indent="0" defTabSz="490727">
              <a:spcBef>
                <a:spcPts val="2000"/>
              </a:spcBef>
              <a:buSzTx/>
              <a:buNone/>
              <a:defRPr sz="3024">
                <a:effectLst>
                  <a:outerShdw sx="100000" sy="100000" kx="0" ky="0" algn="b" rotWithShape="0" blurRad="42672" dist="32004" dir="5400000">
                    <a:srgbClr val="000000"/>
                  </a:outerShdw>
                </a:effectLst>
              </a:defRPr>
            </a:pPr>
            <a:r>
              <a:t>        if(iph-&gt;ihl == 8){</a:t>
            </a:r>
          </a:p>
          <a:p>
            <a:pPr marL="0" indent="0" defTabSz="490727">
              <a:spcBef>
                <a:spcPts val="2000"/>
              </a:spcBef>
              <a:buSzTx/>
              <a:buNone/>
              <a:defRPr sz="3024">
                <a:effectLst>
                  <a:outerShdw sx="100000" sy="100000" kx="0" ky="0" algn="b" rotWithShape="0" blurRad="42672" dist="32004" dir="5400000">
                    <a:srgbClr val="000000"/>
                  </a:outerShdw>
                </a:effectLst>
              </a:defRPr>
            </a:pPr>
            <a:r>
              <a:t>                if(ipopt-&gt;optionid==0x9a){</a:t>
            </a:r>
          </a:p>
          <a:p>
            <a:pPr marL="0" indent="0" defTabSz="490727">
              <a:spcBef>
                <a:spcPts val="2000"/>
              </a:spcBef>
              <a:buSzTx/>
              <a:buNone/>
              <a:defRPr sz="3024">
                <a:effectLst>
                  <a:outerShdw sx="100000" sy="100000" kx="0" ky="0" algn="b" rotWithShape="0" blurRad="42672" dist="32004" dir="5400000">
                    <a:srgbClr val="000000"/>
                  </a:outerShdw>
                </a:effectLst>
              </a:defRPr>
            </a:pPr>
            <a:r>
              <a:t>                   return true;</a:t>
            </a:r>
          </a:p>
          <a:p>
            <a:pPr marL="0" indent="0" defTabSz="490727">
              <a:spcBef>
                <a:spcPts val="2000"/>
              </a:spcBef>
              <a:buSzTx/>
              <a:buNone/>
              <a:defRPr sz="3024">
                <a:effectLst>
                  <a:outerShdw sx="100000" sy="100000" kx="0" ky="0" algn="b" rotWithShape="0" blurRad="42672" dist="32004" dir="5400000">
                    <a:srgbClr val="000000"/>
                  </a:outerShdw>
                </a:effectLst>
              </a:defRPr>
            </a:pPr>
            <a:r>
              <a:t>                }</a:t>
            </a:r>
          </a:p>
          <a:p>
            <a:pPr marL="0" indent="0" defTabSz="490727">
              <a:spcBef>
                <a:spcPts val="2000"/>
              </a:spcBef>
              <a:buSzTx/>
              <a:buNone/>
              <a:defRPr sz="3024">
                <a:effectLst>
                  <a:outerShdw sx="100000" sy="100000" kx="0" ky="0" algn="b" rotWithShape="0" blurRad="42672" dist="32004" dir="5400000">
                    <a:srgbClr val="000000"/>
                  </a:outerShdw>
                </a:effectLst>
              </a:defRPr>
            </a:pPr>
            <a:r>
              <a:t>        }</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724" name="eip-3.mov" descr="eip-3.mov"/>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266700" y="1092200"/>
            <a:ext cx="12456160" cy="77851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48933" fill="hold"/>
                                        <p:tgtEl>
                                          <p:spTgt spid="724"/>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724"/>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26" name="What protocols are working?"/>
          <p:cNvSpPr txBox="1"/>
          <p:nvPr>
            <p:ph type="title"/>
          </p:nvPr>
        </p:nvSpPr>
        <p:spPr>
          <a:prstGeom prst="rect">
            <a:avLst/>
          </a:prstGeom>
        </p:spPr>
        <p:txBody>
          <a:bodyPr/>
          <a:lstStyle/>
          <a:p>
            <a:pPr/>
            <a:r>
              <a:t>What protocols are working?</a:t>
            </a:r>
          </a:p>
        </p:txBody>
      </p:sp>
      <p:sp>
        <p:nvSpPr>
          <p:cNvPr id="727" name="HTTP…"/>
          <p:cNvSpPr txBox="1"/>
          <p:nvPr>
            <p:ph type="body" idx="1"/>
          </p:nvPr>
        </p:nvSpPr>
        <p:spPr>
          <a:prstGeom prst="rect">
            <a:avLst/>
          </a:prstGeom>
        </p:spPr>
        <p:txBody>
          <a:bodyPr/>
          <a:lstStyle/>
          <a:p>
            <a:pPr>
              <a:buBlip>
                <a:blip r:embed="rId2"/>
              </a:buBlip>
            </a:pPr>
            <a:r>
              <a:t>HTTP</a:t>
            </a:r>
          </a:p>
          <a:p>
            <a:pPr>
              <a:buBlip>
                <a:blip r:embed="rId2"/>
              </a:buBlip>
            </a:pPr>
            <a:r>
              <a:t>SSL/TLS</a:t>
            </a:r>
          </a:p>
          <a:p>
            <a:pPr>
              <a:buBlip>
                <a:blip r:embed="rId2"/>
              </a:buBlip>
            </a:pPr>
            <a:r>
              <a:t>Samba</a:t>
            </a:r>
          </a:p>
          <a:p>
            <a:pPr>
              <a:buBlip>
                <a:blip r:embed="rId2"/>
              </a:buBlip>
            </a:pPr>
            <a:r>
              <a:t>SSH</a:t>
            </a:r>
          </a:p>
          <a:p>
            <a:pPr>
              <a:buBlip>
                <a:blip r:embed="rId2"/>
              </a:buBlip>
            </a:pPr>
            <a:r>
              <a:t>Many more!</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29" name="Project Info."/>
          <p:cNvSpPr txBox="1"/>
          <p:nvPr>
            <p:ph type="title"/>
          </p:nvPr>
        </p:nvSpPr>
        <p:spPr>
          <a:prstGeom prst="rect">
            <a:avLst/>
          </a:prstGeom>
        </p:spPr>
        <p:txBody>
          <a:bodyPr/>
          <a:lstStyle/>
          <a:p>
            <a:pPr/>
            <a:r>
              <a:t>Project Info.</a:t>
            </a:r>
          </a:p>
        </p:txBody>
      </p:sp>
      <p:sp>
        <p:nvSpPr>
          <p:cNvPr id="730" name="enhancedip at enhancedip.org…"/>
          <p:cNvSpPr txBox="1"/>
          <p:nvPr>
            <p:ph type="body" idx="1"/>
          </p:nvPr>
        </p:nvSpPr>
        <p:spPr>
          <a:prstGeom prst="rect">
            <a:avLst/>
          </a:prstGeom>
        </p:spPr>
        <p:txBody>
          <a:bodyPr/>
          <a:lstStyle/>
          <a:p>
            <a:pPr lvl="1" marL="800100" indent="-457200">
              <a:defRPr sz="3600"/>
            </a:pPr>
            <a:r>
              <a:rPr>
                <a:latin typeface="Arial"/>
                <a:ea typeface="Arial"/>
                <a:cs typeface="Arial"/>
                <a:sym typeface="Arial"/>
              </a:rPr>
              <a:t>enhancedip at enhancedip.org</a:t>
            </a:r>
            <a:endParaRPr>
              <a:latin typeface="Arial"/>
              <a:ea typeface="Arial"/>
              <a:cs typeface="Arial"/>
              <a:sym typeface="Arial"/>
            </a:endParaRPr>
          </a:p>
          <a:p>
            <a:pPr lvl="1" marL="800100" indent="-457200">
              <a:defRPr sz="3600"/>
            </a:pPr>
            <a:r>
              <a:rPr u="sng">
                <a:latin typeface="Arial"/>
                <a:ea typeface="Arial"/>
                <a:cs typeface="Arial"/>
                <a:sym typeface="Arial"/>
                <a:hlinkClick r:id="rId2" invalidUrl="" action="" tgtFrame="" tooltip="" history="1" highlightClick="0" endSnd="0"/>
              </a:rPr>
              <a:t>http://www.enhancedip.org</a:t>
            </a:r>
            <a:r>
              <a:rPr>
                <a:latin typeface="Arial"/>
                <a:ea typeface="Arial"/>
                <a:cs typeface="Arial"/>
                <a:sym typeface="Arial"/>
              </a:rPr>
              <a: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Some Important R&amp;D 1992-1994"/>
          <p:cNvSpPr txBox="1"/>
          <p:nvPr>
            <p:ph type="title"/>
          </p:nvPr>
        </p:nvSpPr>
        <p:spPr>
          <a:prstGeom prst="rect">
            <a:avLst/>
          </a:prstGeom>
        </p:spPr>
        <p:txBody>
          <a:bodyPr/>
          <a:lstStyle/>
          <a:p>
            <a:pPr/>
            <a:r>
              <a:t>Some Important R&amp;D 1992-1994</a:t>
            </a:r>
          </a:p>
        </p:txBody>
      </p:sp>
      <p:sp>
        <p:nvSpPr>
          <p:cNvPr id="159" name="Nov 1992 - publication of EIP as RFC 1385…"/>
          <p:cNvSpPr txBox="1"/>
          <p:nvPr>
            <p:ph type="body" idx="1"/>
          </p:nvPr>
        </p:nvSpPr>
        <p:spPr>
          <a:xfrm>
            <a:off x="787400" y="2540000"/>
            <a:ext cx="11430000" cy="7200900"/>
          </a:xfrm>
          <a:prstGeom prst="rect">
            <a:avLst/>
          </a:prstGeom>
        </p:spPr>
        <p:txBody>
          <a:bodyPr/>
          <a:lstStyle/>
          <a:p>
            <a:pPr marL="270933" indent="-270933">
              <a:defRPr b="1" sz="2400">
                <a:latin typeface="Helvetica Neue"/>
                <a:ea typeface="Helvetica Neue"/>
                <a:cs typeface="Helvetica Neue"/>
                <a:sym typeface="Helvetica Neue"/>
              </a:defRPr>
            </a:pPr>
            <a:r>
              <a:t>Nov 1992 - publication of EIP as RFC 1385</a:t>
            </a:r>
          </a:p>
          <a:p>
            <a:pPr marL="270933" indent="-270933">
              <a:defRPr b="1" sz="2400">
                <a:latin typeface="Helvetica Neue"/>
                <a:ea typeface="Helvetica Neue"/>
                <a:cs typeface="Helvetica Neue"/>
                <a:sym typeface="Helvetica Neue"/>
              </a:defRPr>
            </a:pPr>
            <a:r>
              <a:t>Jan 1993 - original ACM SIGCOMM paper describing NAT</a:t>
            </a:r>
          </a:p>
          <a:p>
            <a:pPr marL="270933" indent="-270933">
              <a:defRPr b="1" sz="2400">
                <a:latin typeface="Helvetica Neue"/>
                <a:ea typeface="Helvetica Neue"/>
                <a:cs typeface="Helvetica Neue"/>
                <a:sym typeface="Helvetica Neue"/>
              </a:defRPr>
            </a:pPr>
            <a:r>
              <a:t>1992 - 1994 - Robert Ullman’s IPv7 in 1992 became known as TP/IX in 1993.  TP/IX proposed changes to IP and TCP at the same time.  IP would use 64-bit addresses, 3 bytes for administrative domain, 3 bytes for network address, and 2 bytes for host.  In 1994 proposal evolved into a completely new design called CATNIP but also keeping IPv7 name.  CATNIP was about universal interoperability for IP, CLNP, and IPX.</a:t>
            </a:r>
          </a:p>
          <a:p>
            <a:pPr marL="270933" indent="-270933">
              <a:defRPr b="1" sz="2400">
                <a:latin typeface="Helvetica Neue"/>
                <a:ea typeface="Helvetica Neue"/>
                <a:cs typeface="Helvetica Neue"/>
                <a:sym typeface="Helvetica Neue"/>
              </a:defRPr>
            </a:pPr>
            <a:r>
              <a:t>Dec 1993 - publication of RFP by IPng working group.  Received proposals on SIP, CATNIP, &amp; TUBA.  EIP did not submit a proposal.  SIP proposed increase of IP space from 32-bit to 64-bit addresses.  TUBA and CATNIP used 160-bit ISO CLNP addresses.  Later SIP merged with PIP and became SIPP.</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1" name="Some Important R&amp;D 1992-1994"/>
          <p:cNvSpPr txBox="1"/>
          <p:nvPr>
            <p:ph type="title"/>
          </p:nvPr>
        </p:nvSpPr>
        <p:spPr>
          <a:prstGeom prst="rect">
            <a:avLst/>
          </a:prstGeom>
        </p:spPr>
        <p:txBody>
          <a:bodyPr/>
          <a:lstStyle/>
          <a:p>
            <a:pPr/>
            <a:r>
              <a:t>Some Important R&amp;D 1992-1994</a:t>
            </a:r>
          </a:p>
        </p:txBody>
      </p:sp>
      <p:sp>
        <p:nvSpPr>
          <p:cNvPr id="162" name="Mar 1994 - Brian Carpenter suggested use of IP options in protocol called AEIOU.  In the Mar 1994 IETF meeting minutes, Steve Deering &quot;noted that AEIOU should go into the same status as EIP: honored, revered, unimplemented.&quot;…"/>
          <p:cNvSpPr txBox="1"/>
          <p:nvPr>
            <p:ph type="body" idx="1"/>
          </p:nvPr>
        </p:nvSpPr>
        <p:spPr>
          <a:xfrm>
            <a:off x="787400" y="2540000"/>
            <a:ext cx="11430000" cy="7200900"/>
          </a:xfrm>
          <a:prstGeom prst="rect">
            <a:avLst/>
          </a:prstGeom>
        </p:spPr>
        <p:txBody>
          <a:bodyPr/>
          <a:lstStyle/>
          <a:p>
            <a:pPr marL="270933" indent="-270933">
              <a:defRPr b="1" sz="2400">
                <a:latin typeface="Helvetica Neue"/>
                <a:ea typeface="Helvetica Neue"/>
                <a:cs typeface="Helvetica Neue"/>
                <a:sym typeface="Helvetica Neue"/>
              </a:defRPr>
            </a:pPr>
            <a:r>
              <a:t>Mar 1994 - Brian Carpenter suggested use of IP options in protocol called AEIOU.  In the Mar 1994 IETF meeting minutes, Steve Deering "noted that AEIOU should go into the same status as EIP: honored, revered, unimplemented."</a:t>
            </a:r>
          </a:p>
          <a:p>
            <a:pPr marL="270933" indent="-270933">
              <a:defRPr b="1" sz="2400">
                <a:latin typeface="Helvetica Neue"/>
                <a:ea typeface="Helvetica Neue"/>
                <a:cs typeface="Helvetica Neue"/>
                <a:sym typeface="Helvetica Neue"/>
              </a:defRPr>
            </a:pPr>
            <a:r>
              <a:t>Jul 1994 - SIPP is chosen by the IPng Directorate to become IPv6 after changing address size from 64-bit to 128-bit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IPv6 Implementation Problems"/>
          <p:cNvSpPr txBox="1"/>
          <p:nvPr>
            <p:ph type="title"/>
          </p:nvPr>
        </p:nvSpPr>
        <p:spPr>
          <a:prstGeom prst="rect">
            <a:avLst/>
          </a:prstGeom>
        </p:spPr>
        <p:txBody>
          <a:bodyPr/>
          <a:lstStyle/>
          <a:p>
            <a:pPr/>
            <a:r>
              <a:t>IPv6 Implementation Problems</a:t>
            </a:r>
          </a:p>
        </p:txBody>
      </p:sp>
      <p:sp>
        <p:nvSpPr>
          <p:cNvPr id="165" name="The CPE Problem…"/>
          <p:cNvSpPr txBox="1"/>
          <p:nvPr>
            <p:ph type="body" idx="1"/>
          </p:nvPr>
        </p:nvSpPr>
        <p:spPr>
          <a:prstGeom prst="rect">
            <a:avLst/>
          </a:prstGeom>
        </p:spPr>
        <p:txBody>
          <a:bodyPr/>
          <a:lstStyle/>
          <a:p>
            <a:pPr/>
            <a:r>
              <a:t>The CPE Problem</a:t>
            </a:r>
          </a:p>
          <a:p>
            <a:pPr/>
            <a:r>
              <a:t>From Brian E. Carpenter’s 2010 IPv6  Task Force talk</a:t>
            </a:r>
          </a:p>
          <a:p>
            <a:pPr lvl="1"/>
            <a:r>
              <a:t>Billing Systems, Handsets, management interfaces and systems, DSLAMs, Routers, Traffic mgmt boxes, load balancers, VPN boxes, SIP boxes, firewalls</a:t>
            </a:r>
          </a:p>
          <a:p>
            <a:pPr/>
            <a:r>
              <a:t>End to End principle violated to support LTE needs</a:t>
            </a:r>
          </a:p>
          <a:p>
            <a:pPr lvl="1"/>
            <a:r>
              <a:t>NAT64 to support IPv6 LTE subscribers reachability to legacy IPv4</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IPv6 Implementation Problems"/>
          <p:cNvSpPr txBox="1"/>
          <p:nvPr>
            <p:ph type="title"/>
          </p:nvPr>
        </p:nvSpPr>
        <p:spPr>
          <a:prstGeom prst="rect">
            <a:avLst/>
          </a:prstGeom>
        </p:spPr>
        <p:txBody>
          <a:bodyPr/>
          <a:lstStyle/>
          <a:p>
            <a:pPr/>
            <a:r>
              <a:t>IPv6 Implementation Problems</a:t>
            </a:r>
          </a:p>
        </p:txBody>
      </p:sp>
      <p:sp>
        <p:nvSpPr>
          <p:cNvPr id="168" name="“Deploying IPv6 in the Google Enterprise Network.  Lessons learned.”  It’s hard for Google.  They’re working  with vendors as problems arise.…"/>
          <p:cNvSpPr txBox="1"/>
          <p:nvPr>
            <p:ph type="body" idx="1"/>
          </p:nvPr>
        </p:nvSpPr>
        <p:spPr>
          <a:prstGeom prst="rect">
            <a:avLst/>
          </a:prstGeom>
        </p:spPr>
        <p:txBody>
          <a:bodyPr>
            <a:normAutofit fontScale="100000" lnSpcReduction="0"/>
          </a:bodyPr>
          <a:lstStyle/>
          <a:p>
            <a:pPr marL="377952" indent="-377952" defTabSz="850391">
              <a:spcBef>
                <a:spcPts val="2200"/>
              </a:spcBef>
              <a:defRPr sz="3348">
                <a:effectLst>
                  <a:outerShdw sx="100000" sy="100000" kx="0" ky="0" algn="b" rotWithShape="0" blurRad="11811" dist="23622" dir="2700000">
                    <a:srgbClr val="000000"/>
                  </a:outerShdw>
                </a:effectLst>
              </a:defRPr>
            </a:pPr>
            <a:r>
              <a:t>“Deploying IPv6 in the Google Enterprise Network.  Lessons learned.”  It’s hard for Google.  They’re working  with vendors as problems arise.</a:t>
            </a:r>
          </a:p>
          <a:p>
            <a:pPr marL="377952" indent="-377952" defTabSz="850391">
              <a:spcBef>
                <a:spcPts val="2200"/>
              </a:spcBef>
              <a:defRPr sz="3348">
                <a:effectLst>
                  <a:outerShdw sx="100000" sy="100000" kx="0" ky="0" algn="b" rotWithShape="0" blurRad="11811" dist="23622" dir="2700000">
                    <a:srgbClr val="000000"/>
                  </a:outerShdw>
                </a:effectLst>
              </a:defRPr>
            </a:pPr>
            <a:r>
              <a:t>Geoff Huston’s Nanog 53 Talk on IPv4 Address Exhaustion and how we’re presently running IPv4, IPv6, tunnelling, CGNs, CDNs, ALGs and how market forces are driving transitions or lack of transitions.  </a:t>
            </a:r>
          </a:p>
          <a:p>
            <a:pPr marL="377952" indent="-377952" defTabSz="850391">
              <a:spcBef>
                <a:spcPts val="2200"/>
              </a:spcBef>
              <a:defRPr sz="3348">
                <a:effectLst>
                  <a:outerShdw sx="100000" sy="100000" kx="0" ky="0" algn="b" rotWithShape="0" blurRad="11811" dist="23622" dir="2700000">
                    <a:srgbClr val="000000"/>
                  </a:outerShdw>
                </a:effectLst>
              </a:defRPr>
            </a:pPr>
            <a:r>
              <a:t>The reality is all these things are happening at the same time.  We’ve proposed adding other protocols like Enhanced IP into the market to make people think.</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Enhanced IP"/>
          <p:cNvSpPr txBox="1"/>
          <p:nvPr>
            <p:ph type="title"/>
          </p:nvPr>
        </p:nvSpPr>
        <p:spPr>
          <a:prstGeom prst="rect">
            <a:avLst/>
          </a:prstGeom>
        </p:spPr>
        <p:txBody>
          <a:bodyPr/>
          <a:lstStyle>
            <a:lvl1pPr>
              <a:defRPr sz="9600">
                <a:solidFill>
                  <a:srgbClr val="FAF6FF"/>
                </a:solidFill>
                <a:effectLst>
                  <a:outerShdw sx="100000" sy="100000" kx="0" ky="0" algn="b" rotWithShape="0" blurRad="12700" dist="63500" dir="2700000">
                    <a:srgbClr val="000000"/>
                  </a:outerShdw>
                </a:effectLst>
                <a:uFill>
                  <a:solidFill>
                    <a:srgbClr val="FAF6FF"/>
                  </a:solidFill>
                </a:uFill>
              </a:defRPr>
            </a:lvl1pPr>
          </a:lstStyle>
          <a:p>
            <a:pPr/>
            <a:r>
              <a:t>Enhanced IP</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Enhanced IP"/>
          <p:cNvSpPr txBox="1"/>
          <p:nvPr>
            <p:ph type="title"/>
          </p:nvPr>
        </p:nvSpPr>
        <p:spPr>
          <a:xfrm>
            <a:off x="787400" y="239712"/>
            <a:ext cx="11430000" cy="2465388"/>
          </a:xfrm>
          <a:prstGeom prst="rect">
            <a:avLst/>
          </a:prstGeom>
        </p:spPr>
        <p:txBody>
          <a:bodyPr/>
          <a:lstStyle>
            <a:lvl1pPr>
              <a:defRPr sz="9600">
                <a:solidFill>
                  <a:srgbClr val="FAF6FF"/>
                </a:solidFill>
                <a:effectLst>
                  <a:outerShdw sx="100000" sy="100000" kx="0" ky="0" algn="b" rotWithShape="0" blurRad="12700" dist="63500" dir="2700000">
                    <a:srgbClr val="000000"/>
                  </a:outerShdw>
                </a:effectLst>
                <a:uFill>
                  <a:solidFill>
                    <a:srgbClr val="FAF6FF"/>
                  </a:solidFill>
                </a:uFill>
              </a:defRPr>
            </a:lvl1pPr>
          </a:lstStyle>
          <a:p>
            <a:pPr/>
            <a:r>
              <a:t>Enhanced IP</a:t>
            </a:r>
          </a:p>
        </p:txBody>
      </p:sp>
      <p:sp>
        <p:nvSpPr>
          <p:cNvPr id="173" name="65.127.221.1.10.3.3.2…"/>
          <p:cNvSpPr txBox="1"/>
          <p:nvPr>
            <p:ph type="body" idx="1"/>
          </p:nvPr>
        </p:nvSpPr>
        <p:spPr>
          <a:xfrm>
            <a:off x="787400" y="2705100"/>
            <a:ext cx="11430000" cy="5840413"/>
          </a:xfrm>
          <a:prstGeom prst="rect">
            <a:avLst/>
          </a:prstGeom>
        </p:spPr>
        <p:txBody>
          <a:bodyPr/>
          <a:lstStyle/>
          <a:p>
            <a:pPr>
              <a:buClr>
                <a:srgbClr val="00F900"/>
              </a:buClr>
              <a:buSzPct val="29900"/>
              <a:buFont typeface="Helvetica Neue"/>
              <a:buBlip>
                <a:blip r:embed="rId2"/>
              </a:buBlip>
              <a:defRPr b="1" sz="3100">
                <a:solidFill>
                  <a:srgbClr val="00F900"/>
                </a:solidFill>
                <a:uFill>
                  <a:solidFill>
                    <a:srgbClr val="00F900"/>
                  </a:solidFill>
                </a:uFill>
                <a:latin typeface="Helvetica Neue"/>
                <a:ea typeface="Helvetica Neue"/>
                <a:cs typeface="Helvetica Neue"/>
                <a:sym typeface="Helvetica Neue"/>
              </a:defRPr>
            </a:pPr>
            <a:r>
              <a:t>65.127.221.1.10.3.3.2</a:t>
            </a:r>
          </a:p>
          <a:p>
            <a:pPr>
              <a:buSzPct val="29900"/>
              <a:buBlip>
                <a:blip r:embed="rId2"/>
              </a:buBlip>
              <a:defRPr sz="3100"/>
            </a:pPr>
            <a:r>
              <a:t>All Enhanced IP addresses have a site address and a host address</a:t>
            </a:r>
          </a:p>
          <a:p>
            <a:pPr>
              <a:buClr>
                <a:srgbClr val="00F900"/>
              </a:buClr>
              <a:buSzPct val="27706"/>
              <a:buBlip>
                <a:blip r:embed="rId2"/>
              </a:buBlip>
            </a:pPr>
            <a:r>
              <a:rPr b="1" sz="3100">
                <a:solidFill>
                  <a:srgbClr val="00F900"/>
                </a:solidFill>
                <a:uFill>
                  <a:solidFill>
                    <a:srgbClr val="00F900"/>
                  </a:solidFill>
                </a:uFill>
                <a:latin typeface="Helvetica Neue"/>
                <a:ea typeface="Helvetica Neue"/>
                <a:cs typeface="Helvetica Neue"/>
                <a:sym typeface="Helvetica Neue"/>
              </a:rPr>
              <a:t>Site address: 65.127.221.1</a:t>
            </a:r>
            <a:r>
              <a:rPr sz="3100"/>
              <a:t>, is used to route packets over the public Internet to a router/NAT that is aware of Enhanced IP packet format.  This would generally be a public IPv4 address.</a:t>
            </a:r>
            <a:endParaRPr sz="3100"/>
          </a:p>
          <a:p>
            <a:pPr>
              <a:buClr>
                <a:srgbClr val="00F907"/>
              </a:buClr>
              <a:buSzPct val="27706"/>
              <a:buBlip>
                <a:blip r:embed="rId2"/>
              </a:buBlip>
            </a:pPr>
            <a:r>
              <a:rPr b="1" sz="3100">
                <a:solidFill>
                  <a:srgbClr val="00F907"/>
                </a:solidFill>
                <a:uFill>
                  <a:solidFill>
                    <a:srgbClr val="00F907"/>
                  </a:solidFill>
                </a:uFill>
                <a:latin typeface="Helvetica Neue"/>
                <a:ea typeface="Helvetica Neue"/>
                <a:cs typeface="Helvetica Neue"/>
                <a:sym typeface="Helvetica Neue"/>
              </a:rPr>
              <a:t>Host address: 10.3.3.2</a:t>
            </a:r>
            <a:r>
              <a:rPr sz="3100"/>
              <a:t>, used to route packets to a node behind the router/NAT that has the outside address of 65.127.221.1</a:t>
            </a:r>
          </a:p>
        </p:txBody>
      </p:sp>
    </p:spTree>
  </p:cSld>
  <p:clrMapOvr>
    <a:masterClrMapping/>
  </p:clrMapOvr>
  <mc:AlternateContent xmlns:mc="http://schemas.openxmlformats.org/markup-compatibility/2006">
    <mc:Choice xmlns:p14="http://schemas.microsoft.com/office/powerpoint/2010/main" Requires="p14">
      <p:transition spd="med" advClick="1" p14:dur="899">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73">
                                            <p:bg/>
                                          </p:spTgt>
                                        </p:tgtEl>
                                        <p:attrNameLst>
                                          <p:attrName>style.visibility</p:attrName>
                                        </p:attrNameLst>
                                      </p:cBhvr>
                                      <p:to>
                                        <p:strVal val="visible"/>
                                      </p:to>
                                    </p:set>
                                    <p:animEffect filter="dissolve" transition="in">
                                      <p:cBhvr>
                                        <p:cTn id="7" dur="500"/>
                                        <p:tgtEl>
                                          <p:spTgt spid="173">
                                            <p:bg/>
                                          </p:spTgt>
                                        </p:tgtEl>
                                      </p:cBhvr>
                                    </p:animEffect>
                                  </p:childTnLst>
                                </p:cTn>
                              </p:par>
                              <p:par>
                                <p:cTn id="8" presetClass="entr" nodeType="withEffect" presetSubtype="0" presetID="9" grpId="1" fill="hold">
                                  <p:stCondLst>
                                    <p:cond delay="0"/>
                                  </p:stCondLst>
                                  <p:iterate type="el" backwards="0">
                                    <p:tmAbs val="0"/>
                                  </p:iterate>
                                  <p:childTnLst>
                                    <p:set>
                                      <p:cBhvr>
                                        <p:cTn id="9" fill="hold"/>
                                        <p:tgtEl>
                                          <p:spTgt spid="173">
                                            <p:txEl>
                                              <p:pRg st="0" end="0"/>
                                            </p:txEl>
                                          </p:spTgt>
                                        </p:tgtEl>
                                        <p:attrNameLst>
                                          <p:attrName>style.visibility</p:attrName>
                                        </p:attrNameLst>
                                      </p:cBhvr>
                                      <p:to>
                                        <p:strVal val="visible"/>
                                      </p:to>
                                    </p:set>
                                    <p:animEffect filter="dissolve" transition="in">
                                      <p:cBhvr>
                                        <p:cTn id="10" dur="500"/>
                                        <p:tgtEl>
                                          <p:spTgt spid="17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9" grpId="1" fill="hold">
                                  <p:stCondLst>
                                    <p:cond delay="0"/>
                                  </p:stCondLst>
                                  <p:iterate type="el" backwards="0">
                                    <p:tmAbs val="0"/>
                                  </p:iterate>
                                  <p:childTnLst>
                                    <p:set>
                                      <p:cBhvr>
                                        <p:cTn id="14" fill="hold"/>
                                        <p:tgtEl>
                                          <p:spTgt spid="173">
                                            <p:txEl>
                                              <p:pRg st="1" end="1"/>
                                            </p:txEl>
                                          </p:spTgt>
                                        </p:tgtEl>
                                        <p:attrNameLst>
                                          <p:attrName>style.visibility</p:attrName>
                                        </p:attrNameLst>
                                      </p:cBhvr>
                                      <p:to>
                                        <p:strVal val="visible"/>
                                      </p:to>
                                    </p:set>
                                    <p:animEffect filter="dissolve" transition="in">
                                      <p:cBhvr>
                                        <p:cTn id="15" dur="500"/>
                                        <p:tgtEl>
                                          <p:spTgt spid="17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9" grpId="1" fill="hold">
                                  <p:stCondLst>
                                    <p:cond delay="0"/>
                                  </p:stCondLst>
                                  <p:iterate type="el" backwards="0">
                                    <p:tmAbs val="0"/>
                                  </p:iterate>
                                  <p:childTnLst>
                                    <p:set>
                                      <p:cBhvr>
                                        <p:cTn id="19" fill="hold"/>
                                        <p:tgtEl>
                                          <p:spTgt spid="173">
                                            <p:txEl>
                                              <p:pRg st="2" end="2"/>
                                            </p:txEl>
                                          </p:spTgt>
                                        </p:tgtEl>
                                        <p:attrNameLst>
                                          <p:attrName>style.visibility</p:attrName>
                                        </p:attrNameLst>
                                      </p:cBhvr>
                                      <p:to>
                                        <p:strVal val="visible"/>
                                      </p:to>
                                    </p:set>
                                    <p:animEffect filter="dissolve" transition="in">
                                      <p:cBhvr>
                                        <p:cTn id="20" dur="500"/>
                                        <p:tgtEl>
                                          <p:spTgt spid="17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9" grpId="1" fill="hold">
                                  <p:stCondLst>
                                    <p:cond delay="0"/>
                                  </p:stCondLst>
                                  <p:iterate type="el" backwards="0">
                                    <p:tmAbs val="0"/>
                                  </p:iterate>
                                  <p:childTnLst>
                                    <p:set>
                                      <p:cBhvr>
                                        <p:cTn id="24" fill="hold"/>
                                        <p:tgtEl>
                                          <p:spTgt spid="173">
                                            <p:txEl>
                                              <p:pRg st="3" end="3"/>
                                            </p:txEl>
                                          </p:spTgt>
                                        </p:tgtEl>
                                        <p:attrNameLst>
                                          <p:attrName>style.visibility</p:attrName>
                                        </p:attrNameLst>
                                      </p:cBhvr>
                                      <p:to>
                                        <p:strVal val="visible"/>
                                      </p:to>
                                    </p:set>
                                    <p:animEffect filter="dissolve" transition="in">
                                      <p:cBhvr>
                                        <p:cTn id="25" dur="500"/>
                                        <p:tgtEl>
                                          <p:spTgt spid="173">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73" grpId="1"/>
    </p:bldLst>
  </p:timing>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Enhanced IP Network"/>
          <p:cNvSpPr txBox="1"/>
          <p:nvPr>
            <p:ph type="title"/>
          </p:nvPr>
        </p:nvSpPr>
        <p:spPr>
          <a:xfrm>
            <a:off x="787400" y="254000"/>
            <a:ext cx="11430000" cy="2438400"/>
          </a:xfrm>
          <a:prstGeom prst="rect">
            <a:avLst/>
          </a:prstGeom>
        </p:spPr>
        <p:txBody>
          <a:bodyPr/>
          <a:lstStyle/>
          <a:p>
            <a:pPr/>
            <a:r>
              <a:t>Enhanced IP Network</a:t>
            </a:r>
          </a:p>
        </p:txBody>
      </p:sp>
      <p:grpSp>
        <p:nvGrpSpPr>
          <p:cNvPr id="178" name="Group"/>
          <p:cNvGrpSpPr/>
          <p:nvPr/>
        </p:nvGrpSpPr>
        <p:grpSpPr>
          <a:xfrm>
            <a:off x="1209675" y="4564062"/>
            <a:ext cx="1003300" cy="1109663"/>
            <a:chOff x="0" y="0"/>
            <a:chExt cx="1003300" cy="1109662"/>
          </a:xfrm>
        </p:grpSpPr>
        <p:sp>
          <p:nvSpPr>
            <p:cNvPr id="176" name="Rectangle"/>
            <p:cNvSpPr/>
            <p:nvPr/>
          </p:nvSpPr>
          <p:spPr>
            <a:xfrm>
              <a:off x="1587" y="0"/>
              <a:ext cx="985838" cy="1109663"/>
            </a:xfrm>
            <a:prstGeom prst="rect">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177" name="EIP1"/>
            <p:cNvSpPr/>
            <p:nvPr/>
          </p:nvSpPr>
          <p:spPr>
            <a:xfrm>
              <a:off x="0" y="312281"/>
              <a:ext cx="1003300" cy="4835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1</a:t>
              </a:r>
            </a:p>
          </p:txBody>
        </p:sp>
      </p:grpSp>
      <p:grpSp>
        <p:nvGrpSpPr>
          <p:cNvPr id="181" name="Group"/>
          <p:cNvGrpSpPr/>
          <p:nvPr/>
        </p:nvGrpSpPr>
        <p:grpSpPr>
          <a:xfrm>
            <a:off x="4270375" y="4564062"/>
            <a:ext cx="1014413" cy="1109663"/>
            <a:chOff x="0" y="0"/>
            <a:chExt cx="1014412" cy="1109662"/>
          </a:xfrm>
        </p:grpSpPr>
        <p:sp>
          <p:nvSpPr>
            <p:cNvPr id="179" name="Rounded Rectangle"/>
            <p:cNvSpPr/>
            <p:nvPr/>
          </p:nvSpPr>
          <p:spPr>
            <a:xfrm>
              <a:off x="0" y="0"/>
              <a:ext cx="1014413" cy="1109663"/>
            </a:xfrm>
            <a:prstGeom prst="roundRect">
              <a:avLst>
                <a:gd name="adj" fmla="val 18782"/>
              </a:avLst>
            </a:prstGeom>
            <a:gradFill flip="none" rotWithShape="1">
              <a:gsLst>
                <a:gs pos="0">
                  <a:srgbClr val="0071EA">
                    <a:alpha val="64999"/>
                  </a:srgbClr>
                </a:gs>
                <a:gs pos="100000">
                  <a:srgbClr val="0097EA">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180" name="N1"/>
            <p:cNvSpPr/>
            <p:nvPr/>
          </p:nvSpPr>
          <p:spPr>
            <a:xfrm>
              <a:off x="55562" y="312281"/>
              <a:ext cx="914401" cy="4835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1</a:t>
              </a:r>
            </a:p>
          </p:txBody>
        </p:sp>
      </p:grpSp>
      <p:grpSp>
        <p:nvGrpSpPr>
          <p:cNvPr id="184" name="Group"/>
          <p:cNvGrpSpPr/>
          <p:nvPr/>
        </p:nvGrpSpPr>
        <p:grpSpPr>
          <a:xfrm>
            <a:off x="7947025" y="4564062"/>
            <a:ext cx="1014413" cy="1109663"/>
            <a:chOff x="0" y="0"/>
            <a:chExt cx="1014412" cy="1109662"/>
          </a:xfrm>
        </p:grpSpPr>
        <p:sp>
          <p:nvSpPr>
            <p:cNvPr id="182" name="Rounded Rectangle"/>
            <p:cNvSpPr/>
            <p:nvPr/>
          </p:nvSpPr>
          <p:spPr>
            <a:xfrm>
              <a:off x="0" y="0"/>
              <a:ext cx="1014413" cy="1109663"/>
            </a:xfrm>
            <a:prstGeom prst="roundRect">
              <a:avLst>
                <a:gd name="adj" fmla="val 18782"/>
              </a:avLst>
            </a:prstGeom>
            <a:gradFill flip="none" rotWithShape="1">
              <a:gsLst>
                <a:gs pos="0">
                  <a:srgbClr val="ED2807">
                    <a:alpha val="64999"/>
                  </a:srgbClr>
                </a:gs>
                <a:gs pos="100000">
                  <a:srgbClr val="FF26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183" name="N2"/>
            <p:cNvSpPr/>
            <p:nvPr/>
          </p:nvSpPr>
          <p:spPr>
            <a:xfrm>
              <a:off x="55562" y="312281"/>
              <a:ext cx="914401" cy="4835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N</a:t>
              </a:r>
              <a:r>
                <a:rPr baseline="-5999" sz="3200">
                  <a:effectLst>
                    <a:outerShdw sx="100000" sy="100000" kx="0" ky="0" algn="b" rotWithShape="0" blurRad="12700" dist="25400" dir="2700000">
                      <a:srgbClr val="000000"/>
                    </a:outerShdw>
                  </a:effectLst>
                </a:rPr>
                <a:t>2</a:t>
              </a:r>
            </a:p>
          </p:txBody>
        </p:sp>
      </p:grpSp>
      <p:grpSp>
        <p:nvGrpSpPr>
          <p:cNvPr id="187" name="Group"/>
          <p:cNvGrpSpPr/>
          <p:nvPr/>
        </p:nvGrpSpPr>
        <p:grpSpPr>
          <a:xfrm>
            <a:off x="10993437" y="4564062"/>
            <a:ext cx="1028701" cy="1109663"/>
            <a:chOff x="0" y="0"/>
            <a:chExt cx="1028700" cy="1109662"/>
          </a:xfrm>
        </p:grpSpPr>
        <p:sp>
          <p:nvSpPr>
            <p:cNvPr id="185" name="Rectangle"/>
            <p:cNvSpPr/>
            <p:nvPr/>
          </p:nvSpPr>
          <p:spPr>
            <a:xfrm>
              <a:off x="0" y="0"/>
              <a:ext cx="1014413" cy="1109663"/>
            </a:xfrm>
            <a:prstGeom prst="rect">
              <a:avLst/>
            </a:prstGeom>
            <a:gradFill flip="none" rotWithShape="1">
              <a:gsLst>
                <a:gs pos="0">
                  <a:srgbClr val="FF2600">
                    <a:alpha val="64999"/>
                  </a:srgbClr>
                </a:gs>
                <a:gs pos="100000">
                  <a:srgbClr val="FF2800">
                    <a:alpha val="75000"/>
                  </a:srgbClr>
                </a:gs>
              </a:gsLst>
              <a:lin ang="16200000" scaled="0"/>
            </a:gradFill>
            <a:ln w="12700" cap="flat">
              <a:noFill/>
              <a:round/>
            </a:ln>
            <a:effectLst>
              <a:outerShdw sx="100000" sy="100000" kx="0" ky="0" algn="b" rotWithShape="0" blurRad="101600" dist="0" dir="0">
                <a:srgbClr val="000000">
                  <a:alpha val="50000"/>
                </a:srgbClr>
              </a:outerShdw>
            </a:effectLst>
          </p:spPr>
          <p:txBody>
            <a:bodyPr wrap="square" lIns="50800" tIns="50800" rIns="50800" bIns="50800" numCol="1" anchor="ctr">
              <a:noAutofit/>
            </a:bodyP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186" name="EIP2"/>
            <p:cNvSpPr/>
            <p:nvPr/>
          </p:nvSpPr>
          <p:spPr>
            <a:xfrm>
              <a:off x="0" y="312281"/>
              <a:ext cx="1028700" cy="4835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algn="ctr" defTabSz="914400">
                <a:buClr>
                  <a:srgbClr val="FFFFFF"/>
                </a:buClr>
                <a:buFont typeface="Helvetica Neue Light"/>
                <a:defRPr>
                  <a:solidFill>
                    <a:srgbClr val="FFFFFF"/>
                  </a:solidFill>
                  <a:uFill>
                    <a:solidFill>
                      <a:srgbClr val="FFFFFF"/>
                    </a:solidFill>
                  </a:uFill>
                  <a:latin typeface="+mn-lt"/>
                  <a:ea typeface="+mn-ea"/>
                  <a:cs typeface="+mn-cs"/>
                  <a:sym typeface="Helvetica Neue Light"/>
                </a:defRPr>
              </a:pPr>
              <a:r>
                <a:rPr sz="3200">
                  <a:effectLst>
                    <a:outerShdw sx="100000" sy="100000" kx="0" ky="0" algn="b" rotWithShape="0" blurRad="12700" dist="25400" dir="2700000">
                      <a:srgbClr val="000000"/>
                    </a:outerShdw>
                  </a:effectLst>
                </a:rPr>
                <a:t>EIP</a:t>
              </a:r>
              <a:r>
                <a:rPr baseline="-5999" sz="3200">
                  <a:effectLst>
                    <a:outerShdw sx="100000" sy="100000" kx="0" ky="0" algn="b" rotWithShape="0" blurRad="12700" dist="25400" dir="2700000">
                      <a:srgbClr val="000000"/>
                    </a:outerShdw>
                  </a:effectLst>
                </a:rPr>
                <a:t>2</a:t>
              </a:r>
            </a:p>
          </p:txBody>
        </p:sp>
      </p:grpSp>
      <p:sp>
        <p:nvSpPr>
          <p:cNvPr id="188" name="10.1.1.2"/>
          <p:cNvSpPr/>
          <p:nvPr/>
        </p:nvSpPr>
        <p:spPr>
          <a:xfrm>
            <a:off x="1171575" y="5780596"/>
            <a:ext cx="1117600" cy="310133"/>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a:t>
            </a:r>
          </a:p>
        </p:txBody>
      </p:sp>
      <p:sp>
        <p:nvSpPr>
          <p:cNvPr id="189" name="10.1.1.254"/>
          <p:cNvSpPr/>
          <p:nvPr/>
        </p:nvSpPr>
        <p:spPr>
          <a:xfrm>
            <a:off x="2917825" y="5423408"/>
            <a:ext cx="1409700" cy="31013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10.1.1.254</a:t>
            </a:r>
          </a:p>
        </p:txBody>
      </p:sp>
      <p:sp>
        <p:nvSpPr>
          <p:cNvPr id="190" name="65.127.221.1"/>
          <p:cNvSpPr/>
          <p:nvPr/>
        </p:nvSpPr>
        <p:spPr>
          <a:xfrm>
            <a:off x="4175125" y="4072446"/>
            <a:ext cx="1549400" cy="310133"/>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65.127.221.1</a:t>
            </a:r>
          </a:p>
        </p:txBody>
      </p:sp>
      <p:sp>
        <p:nvSpPr>
          <p:cNvPr id="191" name="65.127.221.2"/>
          <p:cNvSpPr/>
          <p:nvPr/>
        </p:nvSpPr>
        <p:spPr>
          <a:xfrm>
            <a:off x="7592006" y="4075437"/>
            <a:ext cx="1478388" cy="2978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00F90D"/>
              </a:buClr>
              <a:buFont typeface="Helvetica Neue"/>
              <a:defRPr b="1" sz="1900">
                <a:solidFill>
                  <a:srgbClr val="00F90D"/>
                </a:solidFill>
                <a:effectLst>
                  <a:outerShdw sx="100000" sy="100000" kx="0" ky="0" algn="b" rotWithShape="0" blurRad="12700" dist="25400" dir="2700000">
                    <a:srgbClr val="000000"/>
                  </a:outerShdw>
                </a:effectLst>
                <a:uFill>
                  <a:solidFill>
                    <a:srgbClr val="00F90D"/>
                  </a:solidFill>
                </a:uFill>
                <a:latin typeface="Helvetica Neue"/>
                <a:ea typeface="Helvetica Neue"/>
                <a:cs typeface="Helvetica Neue"/>
                <a:sym typeface="Helvetica Neue"/>
              </a:defRPr>
            </a:lvl1pPr>
          </a:lstStyle>
          <a:p>
            <a:pPr/>
            <a:r>
              <a:t>65.127.221.2</a:t>
            </a:r>
          </a:p>
        </p:txBody>
      </p:sp>
      <p:sp>
        <p:nvSpPr>
          <p:cNvPr id="192" name="10.3.3.254"/>
          <p:cNvSpPr/>
          <p:nvPr/>
        </p:nvSpPr>
        <p:spPr>
          <a:xfrm>
            <a:off x="8932862" y="5421821"/>
            <a:ext cx="1409701" cy="310133"/>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FFFFFF"/>
              </a:buClr>
              <a:buFont typeface="Helvetica Neue"/>
              <a:defRPr b="1" sz="2000">
                <a:solidFill>
                  <a:srgbClr val="FFFFFF"/>
                </a:solidFill>
                <a:effectLst>
                  <a:outerShdw sx="100000" sy="100000" kx="0" ky="0" algn="b" rotWithShape="0" blurRad="12700" dist="25400" dir="2700000">
                    <a:srgbClr val="000000"/>
                  </a:outerShdw>
                </a:effectLst>
                <a:uFill>
                  <a:solidFill>
                    <a:srgbClr val="FFFFFF"/>
                  </a:solidFill>
                </a:uFill>
                <a:latin typeface="Helvetica Neue"/>
                <a:ea typeface="Helvetica Neue"/>
                <a:cs typeface="Helvetica Neue"/>
                <a:sym typeface="Helvetica Neue"/>
              </a:defRPr>
            </a:lvl1pPr>
          </a:lstStyle>
          <a:p>
            <a:pPr/>
            <a:r>
              <a:t>10.3.3.254</a:t>
            </a:r>
          </a:p>
        </p:txBody>
      </p:sp>
      <p:sp>
        <p:nvSpPr>
          <p:cNvPr id="193" name="10.3.3.2"/>
          <p:cNvSpPr/>
          <p:nvPr/>
        </p:nvSpPr>
        <p:spPr>
          <a:xfrm>
            <a:off x="10928350" y="5763133"/>
            <a:ext cx="1117600" cy="31013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defTabSz="914400">
              <a:buClr>
                <a:srgbClr val="00F900"/>
              </a:buClr>
              <a:buFont typeface="Helvetica Neue"/>
              <a:defRPr b="1" sz="2000">
                <a:solidFill>
                  <a:srgbClr val="00F900"/>
                </a:solidFill>
                <a:effectLst>
                  <a:outerShdw sx="100000" sy="100000" kx="0" ky="0" algn="b" rotWithShape="0" blurRad="12700" dist="25400" dir="2700000">
                    <a:srgbClr val="000000"/>
                  </a:outerShdw>
                </a:effectLst>
                <a:uFill>
                  <a:solidFill>
                    <a:srgbClr val="00F900"/>
                  </a:solidFill>
                </a:uFill>
                <a:latin typeface="Helvetica Neue"/>
                <a:ea typeface="Helvetica Neue"/>
                <a:cs typeface="Helvetica Neue"/>
                <a:sym typeface="Helvetica Neue"/>
              </a:defRPr>
            </a:lvl1pPr>
          </a:lstStyle>
          <a:p>
            <a:pPr/>
            <a:r>
              <a:t>10.3.3.2</a:t>
            </a:r>
          </a:p>
        </p:txBody>
      </p:sp>
      <p:sp>
        <p:nvSpPr>
          <p:cNvPr id="194" name="Oval"/>
          <p:cNvSpPr/>
          <p:nvPr/>
        </p:nvSpPr>
        <p:spPr>
          <a:xfrm>
            <a:off x="658764" y="3465460"/>
            <a:ext cx="3759154" cy="4089505"/>
          </a:xfrm>
          <a:prstGeom prst="ellipse">
            <a:avLst/>
          </a:prstGeom>
          <a:ln w="127000">
            <a:solidFill>
              <a:srgbClr val="D6D6D6"/>
            </a:solidFill>
            <a:miter lim="400000"/>
          </a:ln>
          <a:effectLst>
            <a:outerShdw sx="100000" sy="100000" kx="0" ky="0" algn="b" rotWithShape="0" blurRad="101600" dist="0" dir="0">
              <a:srgbClr val="000000">
                <a:alpha val="50000"/>
              </a:srgbClr>
            </a:outerShdw>
          </a:effectLst>
        </p:spPr>
        <p:txBody>
          <a:bodyPr lIns="50800" tIns="50800" rIns="50800" bIns="50800" anchor="ct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195" name="Oval"/>
          <p:cNvSpPr/>
          <p:nvPr/>
        </p:nvSpPr>
        <p:spPr>
          <a:xfrm>
            <a:off x="8786764" y="3465460"/>
            <a:ext cx="3759154" cy="4089505"/>
          </a:xfrm>
          <a:prstGeom prst="ellipse">
            <a:avLst/>
          </a:prstGeom>
          <a:ln w="127000">
            <a:solidFill>
              <a:srgbClr val="D6D6D6"/>
            </a:solidFill>
            <a:miter lim="400000"/>
          </a:ln>
          <a:effectLst>
            <a:outerShdw sx="100000" sy="100000" kx="0" ky="0" algn="b" rotWithShape="0" blurRad="101600" dist="0" dir="0">
              <a:srgbClr val="000000">
                <a:alpha val="50000"/>
              </a:srgbClr>
            </a:outerShdw>
          </a:effectLst>
        </p:spPr>
        <p:txBody>
          <a:bodyPr lIns="50800" tIns="50800" rIns="50800" bIns="50800" anchor="ct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196" name="Oval"/>
          <p:cNvSpPr/>
          <p:nvPr/>
        </p:nvSpPr>
        <p:spPr>
          <a:xfrm>
            <a:off x="5091073" y="4240188"/>
            <a:ext cx="3060662" cy="1879649"/>
          </a:xfrm>
          <a:prstGeom prst="ellipse">
            <a:avLst/>
          </a:prstGeom>
          <a:ln w="127000">
            <a:solidFill>
              <a:srgbClr val="D6D6D6"/>
            </a:solidFill>
            <a:miter lim="400000"/>
          </a:ln>
          <a:effectLst>
            <a:outerShdw sx="100000" sy="100000" kx="0" ky="0" algn="b" rotWithShape="0" blurRad="101600" dist="0" dir="0">
              <a:srgbClr val="000000">
                <a:alpha val="50000"/>
              </a:srgbClr>
            </a:outerShdw>
          </a:effectLst>
        </p:spPr>
        <p:txBody>
          <a:bodyPr lIns="50800" tIns="50800" rIns="50800" bIns="50800" anchor="ctr"/>
          <a:lstStyle/>
          <a:p>
            <a:pPr marL="40639" marR="40639" defTabSz="914400">
              <a:defRPr>
                <a:solidFill>
                  <a:srgbClr val="FFFFFF"/>
                </a:solidFill>
                <a:uFill>
                  <a:solidFill>
                    <a:srgbClr val="FFFFFF"/>
                  </a:solidFill>
                </a:uFill>
                <a:latin typeface="+mn-lt"/>
                <a:ea typeface="+mn-ea"/>
                <a:cs typeface="+mn-cs"/>
                <a:sym typeface="Helvetica Neue Light"/>
              </a:defRPr>
            </a:pPr>
          </a:p>
        </p:txBody>
      </p:sp>
      <p:sp>
        <p:nvSpPr>
          <p:cNvPr id="197" name="Internet"/>
          <p:cNvSpPr/>
          <p:nvPr/>
        </p:nvSpPr>
        <p:spPr>
          <a:xfrm>
            <a:off x="5906729" y="6337212"/>
            <a:ext cx="1419942" cy="5081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914400">
              <a:buClr>
                <a:srgbClr val="FFFFFF"/>
              </a:buClr>
              <a:buFont typeface="Helvetica Neue Light"/>
              <a:defRPr sz="3400">
                <a:solidFill>
                  <a:srgbClr val="FFFFFF"/>
                </a:solidFill>
                <a:effectLst>
                  <a:outerShdw sx="100000" sy="100000" kx="0" ky="0" algn="b" rotWithShape="0" blurRad="12700" dist="25400" dir="2700000">
                    <a:srgbClr val="000000"/>
                  </a:outerShdw>
                </a:effectLst>
                <a:uFill>
                  <a:solidFill>
                    <a:srgbClr val="FFFFFF"/>
                  </a:solidFill>
                </a:uFill>
                <a:latin typeface="+mn-lt"/>
                <a:ea typeface="+mn-ea"/>
                <a:cs typeface="+mn-cs"/>
                <a:sym typeface="Helvetica Neue Light"/>
              </a:defRPr>
            </a:lvl1pPr>
          </a:lstStyle>
          <a:p>
            <a:pPr/>
            <a:r>
              <a:t>Internet</a:t>
            </a:r>
          </a:p>
        </p:txBody>
      </p:sp>
      <p:sp>
        <p:nvSpPr>
          <p:cNvPr id="198" name="Private Network 1"/>
          <p:cNvSpPr/>
          <p:nvPr/>
        </p:nvSpPr>
        <p:spPr>
          <a:xfrm>
            <a:off x="775303" y="7797712"/>
            <a:ext cx="3324607" cy="5081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914400">
              <a:buClr>
                <a:srgbClr val="FFFFFF"/>
              </a:buClr>
              <a:buFont typeface="Helvetica Neue Light"/>
              <a:defRPr sz="3400">
                <a:solidFill>
                  <a:srgbClr val="FFFFFF"/>
                </a:solidFill>
                <a:effectLst>
                  <a:outerShdw sx="100000" sy="100000" kx="0" ky="0" algn="b" rotWithShape="0" blurRad="12700" dist="25400" dir="2700000">
                    <a:srgbClr val="000000"/>
                  </a:outerShdw>
                </a:effectLst>
                <a:uFill>
                  <a:solidFill>
                    <a:srgbClr val="FFFFFF"/>
                  </a:solidFill>
                </a:uFill>
                <a:latin typeface="+mn-lt"/>
                <a:ea typeface="+mn-ea"/>
                <a:cs typeface="+mn-cs"/>
                <a:sym typeface="Helvetica Neue Light"/>
              </a:defRPr>
            </a:lvl1pPr>
          </a:lstStyle>
          <a:p>
            <a:pPr/>
            <a:r>
              <a:t>Private Network 1</a:t>
            </a:r>
          </a:p>
        </p:txBody>
      </p:sp>
      <p:sp>
        <p:nvSpPr>
          <p:cNvPr id="199" name="Private Network 2"/>
          <p:cNvSpPr/>
          <p:nvPr/>
        </p:nvSpPr>
        <p:spPr>
          <a:xfrm>
            <a:off x="9016015" y="7797712"/>
            <a:ext cx="3324607" cy="5081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914400">
              <a:buClr>
                <a:srgbClr val="FFFFFF"/>
              </a:buClr>
              <a:buFont typeface="Helvetica Neue Light"/>
              <a:defRPr sz="3400">
                <a:solidFill>
                  <a:srgbClr val="FFFFFF"/>
                </a:solidFill>
                <a:effectLst>
                  <a:outerShdw sx="100000" sy="100000" kx="0" ky="0" algn="b" rotWithShape="0" blurRad="12700" dist="25400" dir="2700000">
                    <a:srgbClr val="000000"/>
                  </a:outerShdw>
                </a:effectLst>
                <a:uFill>
                  <a:solidFill>
                    <a:srgbClr val="FFFFFF"/>
                  </a:solidFill>
                </a:uFill>
                <a:latin typeface="+mn-lt"/>
                <a:ea typeface="+mn-ea"/>
                <a:cs typeface="+mn-cs"/>
                <a:sym typeface="Helvetica Neue Light"/>
              </a:defRPr>
            </a:lvl1pPr>
          </a:lstStyle>
          <a:p>
            <a:pPr/>
            <a:r>
              <a:t>Private Network 2</a:t>
            </a:r>
          </a:p>
        </p:txBody>
      </p:sp>
    </p:spTree>
  </p:cSld>
  <p:clrMapOvr>
    <a:masterClrMapping/>
  </p:clrMapOvr>
  <mc:AlternateContent xmlns:mc="http://schemas.openxmlformats.org/markup-compatibility/2006">
    <mc:Choice xmlns:p14="http://schemas.microsoft.com/office/powerpoint/2010/main" Requires="p14">
      <p:transition spd="med" advClick="1" p14:dur="899">
        <p:dissolve/>
      </p:transition>
    </mc:Choice>
    <mc:Fallback>
      <p:transition spd="med">
        <p:fade/>
      </p:transition>
    </mc:Fallback>
  </mc:AlternateContent>
</p:sld>
</file>

<file path=ppt/theme/_rels/theme1.xml.rels><?xml version="1.0" encoding="UTF-8" standalone="yes"?><Relationships xmlns="http://schemas.openxmlformats.org/package/2006/relationships"><Relationship Id="rId1" Type="http://schemas.openxmlformats.org/officeDocument/2006/relationships/image" Target="../media/image2.png"/></Relationships>

</file>

<file path=ppt/theme/_rels/theme2.xml.rels><?xml version="1.0" encoding="UTF-8" standalone="yes"?><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outerShdw sx="100000" sy="100000" kx="0" ky="0" algn="b" rotWithShape="0" blurRad="38100" dist="64529" dir="2700000">
                <a:srgbClr val="000000">
                  <a:alpha val="48275"/>
                </a:srgbClr>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outerShdw sx="100000" sy="100000" kx="0" ky="0" algn="b" rotWithShape="0" blurRad="38100" dist="64529" dir="2700000">
                <a:srgbClr val="000000">
                  <a:alpha val="48275"/>
                </a:srgbClr>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